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handoutMasterIdLst>
    <p:handoutMasterId r:id="rId40"/>
  </p:handoutMasterIdLst>
  <p:sldIdLst>
    <p:sldId id="906" r:id="rId2"/>
    <p:sldId id="903" r:id="rId3"/>
    <p:sldId id="947" r:id="rId4"/>
    <p:sldId id="907" r:id="rId5"/>
    <p:sldId id="948" r:id="rId6"/>
    <p:sldId id="949" r:id="rId7"/>
    <p:sldId id="950" r:id="rId8"/>
    <p:sldId id="951" r:id="rId9"/>
    <p:sldId id="952" r:id="rId10"/>
    <p:sldId id="944" r:id="rId11"/>
    <p:sldId id="953" r:id="rId12"/>
    <p:sldId id="954" r:id="rId13"/>
    <p:sldId id="922" r:id="rId14"/>
    <p:sldId id="923" r:id="rId15"/>
    <p:sldId id="955" r:id="rId16"/>
    <p:sldId id="956" r:id="rId17"/>
    <p:sldId id="957" r:id="rId18"/>
    <p:sldId id="945" r:id="rId19"/>
    <p:sldId id="946" r:id="rId20"/>
    <p:sldId id="927" r:id="rId21"/>
    <p:sldId id="928" r:id="rId22"/>
    <p:sldId id="959" r:id="rId23"/>
    <p:sldId id="958" r:id="rId24"/>
    <p:sldId id="930" r:id="rId25"/>
    <p:sldId id="931" r:id="rId26"/>
    <p:sldId id="932" r:id="rId27"/>
    <p:sldId id="935" r:id="rId28"/>
    <p:sldId id="934" r:id="rId29"/>
    <p:sldId id="937" r:id="rId30"/>
    <p:sldId id="936" r:id="rId31"/>
    <p:sldId id="938" r:id="rId32"/>
    <p:sldId id="939" r:id="rId33"/>
    <p:sldId id="940" r:id="rId34"/>
    <p:sldId id="941" r:id="rId35"/>
    <p:sldId id="942" r:id="rId36"/>
    <p:sldId id="916" r:id="rId37"/>
    <p:sldId id="943" r:id="rId38"/>
  </p:sldIdLst>
  <p:sldSz cx="12192000" cy="6858000"/>
  <p:notesSz cx="9117013" cy="6858000"/>
  <p:defaultTextStyle>
    <a:defPPr>
      <a:defRPr lang="en-US"/>
    </a:defPPr>
    <a:lvl1pPr algn="ctr" rtl="0" eaLnBrk="0" fontAlgn="base" hangingPunct="0">
      <a:spcBef>
        <a:spcPct val="0"/>
      </a:spcBef>
      <a:spcAft>
        <a:spcPct val="0"/>
      </a:spcAft>
      <a:defRPr sz="4000" kern="1200">
        <a:solidFill>
          <a:schemeClr val="tx1"/>
        </a:solidFill>
        <a:latin typeface="GoudySans Md BT" pitchFamily="34" charset="0"/>
        <a:ea typeface="+mn-ea"/>
        <a:cs typeface="+mn-cs"/>
      </a:defRPr>
    </a:lvl1pPr>
    <a:lvl2pPr marL="457200" algn="ctr" rtl="0" eaLnBrk="0" fontAlgn="base" hangingPunct="0">
      <a:spcBef>
        <a:spcPct val="0"/>
      </a:spcBef>
      <a:spcAft>
        <a:spcPct val="0"/>
      </a:spcAft>
      <a:defRPr sz="4000" kern="1200">
        <a:solidFill>
          <a:schemeClr val="tx1"/>
        </a:solidFill>
        <a:latin typeface="GoudySans Md BT" pitchFamily="34" charset="0"/>
        <a:ea typeface="+mn-ea"/>
        <a:cs typeface="+mn-cs"/>
      </a:defRPr>
    </a:lvl2pPr>
    <a:lvl3pPr marL="914400" algn="ctr" rtl="0" eaLnBrk="0" fontAlgn="base" hangingPunct="0">
      <a:spcBef>
        <a:spcPct val="0"/>
      </a:spcBef>
      <a:spcAft>
        <a:spcPct val="0"/>
      </a:spcAft>
      <a:defRPr sz="4000" kern="1200">
        <a:solidFill>
          <a:schemeClr val="tx1"/>
        </a:solidFill>
        <a:latin typeface="GoudySans Md BT" pitchFamily="34" charset="0"/>
        <a:ea typeface="+mn-ea"/>
        <a:cs typeface="+mn-cs"/>
      </a:defRPr>
    </a:lvl3pPr>
    <a:lvl4pPr marL="1371600" algn="ctr" rtl="0" eaLnBrk="0" fontAlgn="base" hangingPunct="0">
      <a:spcBef>
        <a:spcPct val="0"/>
      </a:spcBef>
      <a:spcAft>
        <a:spcPct val="0"/>
      </a:spcAft>
      <a:defRPr sz="4000" kern="1200">
        <a:solidFill>
          <a:schemeClr val="tx1"/>
        </a:solidFill>
        <a:latin typeface="GoudySans Md BT" pitchFamily="34" charset="0"/>
        <a:ea typeface="+mn-ea"/>
        <a:cs typeface="+mn-cs"/>
      </a:defRPr>
    </a:lvl4pPr>
    <a:lvl5pPr marL="1828800" algn="ctr" rtl="0" eaLnBrk="0" fontAlgn="base" hangingPunct="0">
      <a:spcBef>
        <a:spcPct val="0"/>
      </a:spcBef>
      <a:spcAft>
        <a:spcPct val="0"/>
      </a:spcAft>
      <a:defRPr sz="4000" kern="1200">
        <a:solidFill>
          <a:schemeClr val="tx1"/>
        </a:solidFill>
        <a:latin typeface="GoudySans Md BT" pitchFamily="34" charset="0"/>
        <a:ea typeface="+mn-ea"/>
        <a:cs typeface="+mn-cs"/>
      </a:defRPr>
    </a:lvl5pPr>
    <a:lvl6pPr marL="2286000" algn="l" defTabSz="914400" rtl="0" eaLnBrk="1" latinLnBrk="0" hangingPunct="1">
      <a:defRPr sz="4000" kern="1200">
        <a:solidFill>
          <a:schemeClr val="tx1"/>
        </a:solidFill>
        <a:latin typeface="GoudySans Md BT" pitchFamily="34" charset="0"/>
        <a:ea typeface="+mn-ea"/>
        <a:cs typeface="+mn-cs"/>
      </a:defRPr>
    </a:lvl6pPr>
    <a:lvl7pPr marL="2743200" algn="l" defTabSz="914400" rtl="0" eaLnBrk="1" latinLnBrk="0" hangingPunct="1">
      <a:defRPr sz="4000" kern="1200">
        <a:solidFill>
          <a:schemeClr val="tx1"/>
        </a:solidFill>
        <a:latin typeface="GoudySans Md BT" pitchFamily="34" charset="0"/>
        <a:ea typeface="+mn-ea"/>
        <a:cs typeface="+mn-cs"/>
      </a:defRPr>
    </a:lvl7pPr>
    <a:lvl8pPr marL="3200400" algn="l" defTabSz="914400" rtl="0" eaLnBrk="1" latinLnBrk="0" hangingPunct="1">
      <a:defRPr sz="4000" kern="1200">
        <a:solidFill>
          <a:schemeClr val="tx1"/>
        </a:solidFill>
        <a:latin typeface="GoudySans Md BT" pitchFamily="34" charset="0"/>
        <a:ea typeface="+mn-ea"/>
        <a:cs typeface="+mn-cs"/>
      </a:defRPr>
    </a:lvl8pPr>
    <a:lvl9pPr marL="3657600" algn="l" defTabSz="914400" rtl="0" eaLnBrk="1" latinLnBrk="0" hangingPunct="1">
      <a:defRPr sz="4000" kern="1200">
        <a:solidFill>
          <a:schemeClr val="tx1"/>
        </a:solidFill>
        <a:latin typeface="GoudySans Md BT"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7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a:srgbClr val="FFFFCC"/>
    <a:srgbClr val="FFFF66"/>
    <a:srgbClr val="FF66CC"/>
    <a:srgbClr val="8A1704"/>
    <a:srgbClr val="921804"/>
    <a:srgbClr val="A41B0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2" autoAdjust="0"/>
    <p:restoredTop sz="94669" autoAdjust="0"/>
  </p:normalViewPr>
  <p:slideViewPr>
    <p:cSldViewPr>
      <p:cViewPr varScale="1">
        <p:scale>
          <a:sx n="98" d="100"/>
          <a:sy n="98" d="100"/>
        </p:scale>
        <p:origin x="102" y="78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9" d="100"/>
          <a:sy n="89" d="100"/>
        </p:scale>
        <p:origin x="-2238" y="-96"/>
      </p:cViewPr>
      <p:guideLst>
        <p:guide orient="horz" pos="2160"/>
        <p:guide pos="287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90274" name="Rectangle 2"/>
          <p:cNvSpPr>
            <a:spLocks noGrp="1" noChangeArrowheads="1"/>
          </p:cNvSpPr>
          <p:nvPr>
            <p:ph type="hdr" sz="quarter"/>
          </p:nvPr>
        </p:nvSpPr>
        <p:spPr bwMode="auto">
          <a:xfrm>
            <a:off x="0" y="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en-US"/>
          </a:p>
        </p:txBody>
      </p:sp>
      <p:sp>
        <p:nvSpPr>
          <p:cNvPr id="1590275" name="Rectangle 3"/>
          <p:cNvSpPr>
            <a:spLocks noGrp="1" noChangeArrowheads="1"/>
          </p:cNvSpPr>
          <p:nvPr>
            <p:ph type="dt" sz="quarter" idx="1"/>
          </p:nvPr>
        </p:nvSpPr>
        <p:spPr bwMode="auto">
          <a:xfrm>
            <a:off x="5165725" y="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590276" name="Rectangle 4"/>
          <p:cNvSpPr>
            <a:spLocks noGrp="1" noChangeArrowheads="1"/>
          </p:cNvSpPr>
          <p:nvPr>
            <p:ph type="ftr" sz="quarter" idx="2"/>
          </p:nvPr>
        </p:nvSpPr>
        <p:spPr bwMode="auto">
          <a:xfrm>
            <a:off x="0" y="651510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en-US"/>
          </a:p>
        </p:txBody>
      </p:sp>
      <p:sp>
        <p:nvSpPr>
          <p:cNvPr id="1590277" name="Rectangle 5"/>
          <p:cNvSpPr>
            <a:spLocks noGrp="1" noChangeArrowheads="1"/>
          </p:cNvSpPr>
          <p:nvPr>
            <p:ph type="sldNum" sz="quarter" idx="3"/>
          </p:nvPr>
        </p:nvSpPr>
        <p:spPr bwMode="auto">
          <a:xfrm>
            <a:off x="5165725" y="651510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52E8E13-32CA-4251-83CF-3FDAA49BC84E}" type="slidenum">
              <a:rPr lang="en-US"/>
              <a:pPr>
                <a:defRPr/>
              </a:pPr>
              <a:t>‹Nr.›</a:t>
            </a:fld>
            <a:endParaRPr lang="en-US"/>
          </a:p>
        </p:txBody>
      </p:sp>
    </p:spTree>
    <p:extLst>
      <p:ext uri="{BB962C8B-B14F-4D97-AF65-F5344CB8AC3E}">
        <p14:creationId xmlns:p14="http://schemas.microsoft.com/office/powerpoint/2010/main" val="2102073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hdr" sz="quarter"/>
          </p:nvPr>
        </p:nvSpPr>
        <p:spPr bwMode="auto">
          <a:xfrm>
            <a:off x="0" y="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atin typeface="GoudyOlSt BT" pitchFamily="18" charset="0"/>
              </a:defRPr>
            </a:lvl1pPr>
          </a:lstStyle>
          <a:p>
            <a:pPr>
              <a:defRPr/>
            </a:pPr>
            <a:endParaRPr lang="en-US"/>
          </a:p>
        </p:txBody>
      </p:sp>
      <p:sp>
        <p:nvSpPr>
          <p:cNvPr id="67587" name="Rectangle 3"/>
          <p:cNvSpPr>
            <a:spLocks noGrp="1" noChangeArrowheads="1"/>
          </p:cNvSpPr>
          <p:nvPr>
            <p:ph type="dt" idx="1"/>
          </p:nvPr>
        </p:nvSpPr>
        <p:spPr bwMode="auto">
          <a:xfrm>
            <a:off x="5165725" y="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GoudyOlSt BT" pitchFamily="18" charset="0"/>
              </a:defRPr>
            </a:lvl1pPr>
          </a:lstStyle>
          <a:p>
            <a:pPr>
              <a:defRPr/>
            </a:pPr>
            <a:endParaRPr lang="en-US"/>
          </a:p>
        </p:txBody>
      </p:sp>
      <p:sp>
        <p:nvSpPr>
          <p:cNvPr id="39940" name="Rectangle 4"/>
          <p:cNvSpPr>
            <a:spLocks noGrp="1" noRot="1" noChangeAspect="1" noChangeArrowheads="1" noTextEdit="1"/>
          </p:cNvSpPr>
          <p:nvPr>
            <p:ph type="sldImg" idx="2"/>
          </p:nvPr>
        </p:nvSpPr>
        <p:spPr bwMode="auto">
          <a:xfrm>
            <a:off x="2270125" y="514350"/>
            <a:ext cx="4572000" cy="25717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7589" name="Rectangle 5"/>
          <p:cNvSpPr>
            <a:spLocks noGrp="1" noChangeArrowheads="1"/>
          </p:cNvSpPr>
          <p:nvPr>
            <p:ph type="body" sz="quarter" idx="3"/>
          </p:nvPr>
        </p:nvSpPr>
        <p:spPr bwMode="auto">
          <a:xfrm>
            <a:off x="1216025" y="3257550"/>
            <a:ext cx="6684963"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7590" name="Rectangle 6"/>
          <p:cNvSpPr>
            <a:spLocks noGrp="1" noChangeArrowheads="1"/>
          </p:cNvSpPr>
          <p:nvPr>
            <p:ph type="ftr" sz="quarter" idx="4"/>
          </p:nvPr>
        </p:nvSpPr>
        <p:spPr bwMode="auto">
          <a:xfrm>
            <a:off x="0" y="651510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atin typeface="GoudyOlSt BT" pitchFamily="18" charset="0"/>
              </a:defRPr>
            </a:lvl1pPr>
          </a:lstStyle>
          <a:p>
            <a:pPr>
              <a:defRPr/>
            </a:pPr>
            <a:endParaRPr lang="en-US"/>
          </a:p>
        </p:txBody>
      </p:sp>
      <p:sp>
        <p:nvSpPr>
          <p:cNvPr id="67591" name="Rectangle 7"/>
          <p:cNvSpPr>
            <a:spLocks noGrp="1" noChangeArrowheads="1"/>
          </p:cNvSpPr>
          <p:nvPr>
            <p:ph type="sldNum" sz="quarter" idx="5"/>
          </p:nvPr>
        </p:nvSpPr>
        <p:spPr bwMode="auto">
          <a:xfrm>
            <a:off x="5165725" y="6515100"/>
            <a:ext cx="3951288"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GoudyOlSt BT" pitchFamily="18" charset="0"/>
              </a:defRPr>
            </a:lvl1pPr>
          </a:lstStyle>
          <a:p>
            <a:pPr>
              <a:defRPr/>
            </a:pPr>
            <a:fld id="{52A5101F-BC3B-4E8E-A25C-66787E99A794}" type="slidenum">
              <a:rPr lang="en-US"/>
              <a:pPr>
                <a:defRPr/>
              </a:pPr>
              <a:t>‹Nr.›</a:t>
            </a:fld>
            <a:endParaRPr lang="en-US"/>
          </a:p>
        </p:txBody>
      </p:sp>
    </p:spTree>
    <p:extLst>
      <p:ext uri="{BB962C8B-B14F-4D97-AF65-F5344CB8AC3E}">
        <p14:creationId xmlns:p14="http://schemas.microsoft.com/office/powerpoint/2010/main" val="35819676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37024B07-66B4-456D-835D-089E02544870}" type="slidenum">
              <a:rPr lang="en-US" sz="1200" smtClean="0">
                <a:latin typeface="GoudyOlSt BT" pitchFamily="18" charset="0"/>
              </a:rPr>
              <a:pPr/>
              <a:t>1</a:t>
            </a:fld>
            <a:endParaRPr lang="en-US" sz="1200" smtClean="0">
              <a:latin typeface="GoudyOlSt BT" pitchFamily="18" charset="0"/>
            </a:endParaRPr>
          </a:p>
        </p:txBody>
      </p:sp>
      <p:sp>
        <p:nvSpPr>
          <p:cNvPr id="40963" name="Rectangle 2"/>
          <p:cNvSpPr>
            <a:spLocks noGrp="1" noRot="1" noChangeAspect="1" noChangeArrowheads="1" noTextEdit="1"/>
          </p:cNvSpPr>
          <p:nvPr>
            <p:ph type="sldImg"/>
          </p:nvPr>
        </p:nvSpPr>
        <p:spPr>
          <a:xfrm>
            <a:off x="2270125" y="514350"/>
            <a:ext cx="4572000" cy="2571750"/>
          </a:xfrm>
          <a:ln/>
        </p:spPr>
      </p:sp>
      <p:sp>
        <p:nvSpPr>
          <p:cNvPr id="40964" name="Rectangle 3"/>
          <p:cNvSpPr>
            <a:spLocks noGrp="1" noChangeArrowheads="1"/>
          </p:cNvSpPr>
          <p:nvPr>
            <p:ph type="body" idx="1"/>
          </p:nvPr>
        </p:nvSpPr>
        <p:spPr>
          <a:noFill/>
        </p:spPr>
        <p:txBody>
          <a:bodyPr/>
          <a:lstStyle/>
          <a:p>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9A2BAF30-2B80-4C53-8DA3-85352DA022E1}" type="slidenum">
              <a:rPr lang="en-US" sz="1200" smtClean="0">
                <a:latin typeface="GoudyOlSt BT" pitchFamily="18" charset="0"/>
              </a:rPr>
              <a:pPr/>
              <a:t>6</a:t>
            </a:fld>
            <a:endParaRPr lang="en-US" sz="1200" smtClean="0">
              <a:latin typeface="GoudyOlSt BT" pitchFamily="18" charset="0"/>
            </a:endParaRPr>
          </a:p>
        </p:txBody>
      </p:sp>
      <p:sp>
        <p:nvSpPr>
          <p:cNvPr id="41987" name="Rectangle 2"/>
          <p:cNvSpPr>
            <a:spLocks noGrp="1" noRot="1" noChangeAspect="1" noChangeArrowheads="1" noTextEdit="1"/>
          </p:cNvSpPr>
          <p:nvPr>
            <p:ph type="sldImg"/>
          </p:nvPr>
        </p:nvSpPr>
        <p:spPr>
          <a:xfrm>
            <a:off x="2270125" y="514350"/>
            <a:ext cx="4572000" cy="2571750"/>
          </a:xfrm>
          <a:ln/>
        </p:spPr>
      </p:sp>
      <p:sp>
        <p:nvSpPr>
          <p:cNvPr id="41988" name="Rectangle 3"/>
          <p:cNvSpPr>
            <a:spLocks noGrp="1" noChangeArrowheads="1"/>
          </p:cNvSpPr>
          <p:nvPr>
            <p:ph type="body" idx="1"/>
          </p:nvPr>
        </p:nvSpPr>
        <p:spPr>
          <a:noFill/>
        </p:spPr>
        <p:txBody>
          <a:bodyPr/>
          <a:lstStyle/>
          <a:p>
            <a:r>
              <a:rPr lang="de-DE" smtClean="0"/>
              <a:t>Aus Zeitmangel, Nobelpreis nur kurz allgemein erwähnen!</a:t>
            </a:r>
          </a:p>
        </p:txBody>
      </p:sp>
    </p:spTree>
    <p:extLst>
      <p:ext uri="{BB962C8B-B14F-4D97-AF65-F5344CB8AC3E}">
        <p14:creationId xmlns:p14="http://schemas.microsoft.com/office/powerpoint/2010/main" val="350507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138CEB29-088B-4E33-B868-F9546BEFF6E1}" type="slidenum">
              <a:rPr lang="en-US" sz="1200" smtClean="0">
                <a:latin typeface="GoudyOlSt BT" pitchFamily="18" charset="0"/>
              </a:rPr>
              <a:pPr/>
              <a:t>13</a:t>
            </a:fld>
            <a:endParaRPr lang="en-US" sz="1200" smtClean="0">
              <a:latin typeface="GoudyOlSt BT" pitchFamily="18" charset="0"/>
            </a:endParaRPr>
          </a:p>
        </p:txBody>
      </p:sp>
      <p:sp>
        <p:nvSpPr>
          <p:cNvPr id="43011" name="Rectangle 2"/>
          <p:cNvSpPr>
            <a:spLocks noGrp="1" noRot="1" noChangeAspect="1" noChangeArrowheads="1" noTextEdit="1"/>
          </p:cNvSpPr>
          <p:nvPr>
            <p:ph type="sldImg"/>
          </p:nvPr>
        </p:nvSpPr>
        <p:spPr>
          <a:xfrm>
            <a:off x="2270125" y="514350"/>
            <a:ext cx="4572000" cy="2571750"/>
          </a:xfrm>
          <a:ln/>
        </p:spPr>
      </p:sp>
      <p:sp>
        <p:nvSpPr>
          <p:cNvPr id="43012" name="Rectangle 3"/>
          <p:cNvSpPr>
            <a:spLocks noGrp="1" noChangeArrowheads="1"/>
          </p:cNvSpPr>
          <p:nvPr>
            <p:ph type="body" idx="1"/>
          </p:nvPr>
        </p:nvSpPr>
        <p:spPr>
          <a:noFill/>
        </p:spPr>
        <p:txBody>
          <a:bodyPr/>
          <a:lstStyle/>
          <a:p>
            <a:r>
              <a:rPr lang="de-DE" smtClean="0"/>
              <a:t>Gott war alles, was er hatte ins Feld, massenweise Propheten um zu verhindern, dass sein Volk vertrieben würde uns der Tempel seiner Gegenwart zerstört würde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F2F8C53B-8835-417C-99A4-2F886FFE8098}" type="slidenum">
              <a:rPr lang="en-US" sz="1200" smtClean="0">
                <a:latin typeface="GoudyOlSt BT" pitchFamily="18" charset="0"/>
              </a:rPr>
              <a:pPr/>
              <a:t>18</a:t>
            </a:fld>
            <a:endParaRPr lang="en-US" sz="1200" smtClean="0">
              <a:latin typeface="GoudyOlSt BT" pitchFamily="18" charset="0"/>
            </a:endParaRPr>
          </a:p>
        </p:txBody>
      </p:sp>
      <p:sp>
        <p:nvSpPr>
          <p:cNvPr id="44035" name="Rectangle 2"/>
          <p:cNvSpPr>
            <a:spLocks noGrp="1" noRot="1" noChangeAspect="1" noChangeArrowheads="1" noTextEdit="1"/>
          </p:cNvSpPr>
          <p:nvPr>
            <p:ph type="sldImg"/>
          </p:nvPr>
        </p:nvSpPr>
        <p:spPr>
          <a:xfrm>
            <a:off x="2270125" y="514350"/>
            <a:ext cx="4572000" cy="2571750"/>
          </a:xfrm>
          <a:ln/>
        </p:spPr>
      </p:sp>
      <p:sp>
        <p:nvSpPr>
          <p:cNvPr id="44036" name="Rectangle 3"/>
          <p:cNvSpPr>
            <a:spLocks noGrp="1" noChangeArrowheads="1"/>
          </p:cNvSpPr>
          <p:nvPr>
            <p:ph type="body" idx="1"/>
          </p:nvPr>
        </p:nvSpPr>
        <p:spPr>
          <a:noFill/>
        </p:spPr>
        <p:txBody>
          <a:bodyPr/>
          <a:lstStyle/>
          <a:p>
            <a:r>
              <a:rPr lang="de-DE" smtClean="0"/>
              <a:t>Hebr 1: Gott sprach durch viele Propheten zu uns, aber am Ende durch den Sohn, sein fleischgewordenes Wort!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F16C0DD6-D71F-4528-A49D-453816323540}" type="slidenum">
              <a:rPr lang="en-US" sz="1200" smtClean="0">
                <a:latin typeface="GoudyOlSt BT" pitchFamily="18" charset="0"/>
              </a:rPr>
              <a:pPr/>
              <a:t>19</a:t>
            </a:fld>
            <a:endParaRPr lang="en-US" sz="1200" smtClean="0">
              <a:latin typeface="GoudyOlSt BT" pitchFamily="18" charset="0"/>
            </a:endParaRPr>
          </a:p>
        </p:txBody>
      </p:sp>
      <p:sp>
        <p:nvSpPr>
          <p:cNvPr id="45059" name="Rectangle 2"/>
          <p:cNvSpPr>
            <a:spLocks noGrp="1" noRot="1" noChangeAspect="1" noChangeArrowheads="1" noTextEdit="1"/>
          </p:cNvSpPr>
          <p:nvPr>
            <p:ph type="sldImg"/>
          </p:nvPr>
        </p:nvSpPr>
        <p:spPr>
          <a:xfrm>
            <a:off x="2270125" y="514350"/>
            <a:ext cx="4572000" cy="2571750"/>
          </a:xfrm>
          <a:ln/>
        </p:spPr>
      </p:sp>
      <p:sp>
        <p:nvSpPr>
          <p:cNvPr id="45060" name="Rectangle 3"/>
          <p:cNvSpPr>
            <a:spLocks noGrp="1" noChangeArrowheads="1"/>
          </p:cNvSpPr>
          <p:nvPr>
            <p:ph type="body" idx="1"/>
          </p:nvPr>
        </p:nvSpPr>
        <p:spPr>
          <a:noFill/>
        </p:spPr>
        <p:txBody>
          <a:bodyPr/>
          <a:lstStyle/>
          <a:p>
            <a:r>
              <a:rPr lang="de-DE" smtClean="0"/>
              <a:t>Die Propheten stellten den gerechten Zorn Gottes vor.  Doch jetzt: „Vater Unser“ Doch er ist kein irdischer Vater, wie ihn manche von uns erlebt haben. Er ist ein himmlischer Vater, ganz anders, voller Liebe. </a:t>
            </a:r>
          </a:p>
          <a:p>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2DFA6696-58FE-4F70-B2BD-1710CC3BC0AE}" type="slidenum">
              <a:rPr lang="en-US" sz="1200" smtClean="0">
                <a:latin typeface="GoudyOlSt BT" pitchFamily="18" charset="0"/>
              </a:rPr>
              <a:pPr/>
              <a:t>23</a:t>
            </a:fld>
            <a:endParaRPr lang="en-US" sz="1200" smtClean="0">
              <a:latin typeface="GoudyOlSt BT" pitchFamily="18" charset="0"/>
            </a:endParaRPr>
          </a:p>
        </p:txBody>
      </p:sp>
      <p:sp>
        <p:nvSpPr>
          <p:cNvPr id="46083" name="Rectangle 2"/>
          <p:cNvSpPr>
            <a:spLocks noGrp="1" noRot="1" noChangeAspect="1" noChangeArrowheads="1" noTextEdit="1"/>
          </p:cNvSpPr>
          <p:nvPr>
            <p:ph type="sldImg"/>
          </p:nvPr>
        </p:nvSpPr>
        <p:spPr>
          <a:xfrm>
            <a:off x="2270125" y="514350"/>
            <a:ext cx="4572000" cy="2571750"/>
          </a:xfrm>
          <a:ln/>
        </p:spPr>
      </p:sp>
      <p:sp>
        <p:nvSpPr>
          <p:cNvPr id="46084" name="Rectangle 3"/>
          <p:cNvSpPr>
            <a:spLocks noGrp="1" noChangeArrowheads="1"/>
          </p:cNvSpPr>
          <p:nvPr>
            <p:ph type="body" idx="1"/>
          </p:nvPr>
        </p:nvSpPr>
        <p:spPr>
          <a:noFill/>
        </p:spPr>
        <p:txBody>
          <a:bodyPr/>
          <a:lstStyle/>
          <a:p>
            <a:r>
              <a:rPr lang="de-DE" smtClean="0"/>
              <a:t>Kreuzzüge waren falsch für die Ausbreitung von Gottes  Reich, denn durch Daniel wissen wir, dass Gott sein Reich baut ohne Handanlegung von Menschen</a:t>
            </a:r>
          </a:p>
        </p:txBody>
      </p:sp>
    </p:spTree>
    <p:extLst>
      <p:ext uri="{BB962C8B-B14F-4D97-AF65-F5344CB8AC3E}">
        <p14:creationId xmlns:p14="http://schemas.microsoft.com/office/powerpoint/2010/main" val="308029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FD494F40-568F-4A3B-8B80-74E5D10C4351}" type="slidenum">
              <a:rPr lang="en-US" sz="1200" smtClean="0">
                <a:latin typeface="GoudyOlSt BT" pitchFamily="18" charset="0"/>
              </a:rPr>
              <a:pPr/>
              <a:t>26</a:t>
            </a:fld>
            <a:endParaRPr lang="en-US" sz="1200" smtClean="0">
              <a:latin typeface="GoudyOlSt BT" pitchFamily="18" charset="0"/>
            </a:endParaRPr>
          </a:p>
        </p:txBody>
      </p:sp>
      <p:sp>
        <p:nvSpPr>
          <p:cNvPr id="47107" name="Rectangle 2"/>
          <p:cNvSpPr>
            <a:spLocks noGrp="1" noRot="1" noChangeAspect="1" noChangeArrowheads="1" noTextEdit="1"/>
          </p:cNvSpPr>
          <p:nvPr>
            <p:ph type="sldImg"/>
          </p:nvPr>
        </p:nvSpPr>
        <p:spPr>
          <a:xfrm>
            <a:off x="2270125" y="514350"/>
            <a:ext cx="4572000" cy="2571750"/>
          </a:xfrm>
          <a:ln/>
        </p:spPr>
      </p:sp>
      <p:sp>
        <p:nvSpPr>
          <p:cNvPr id="47108" name="Rectangle 3"/>
          <p:cNvSpPr>
            <a:spLocks noGrp="1" noChangeArrowheads="1"/>
          </p:cNvSpPr>
          <p:nvPr>
            <p:ph type="body" idx="1"/>
          </p:nvPr>
        </p:nvSpPr>
        <p:spPr>
          <a:noFill/>
        </p:spPr>
        <p:txBody>
          <a:bodyPr/>
          <a:lstStyle/>
          <a:p>
            <a:r>
              <a:rPr lang="de-DE" smtClean="0"/>
              <a:t>Hier keine Details über die Drangsal aus Zeitmangel und wegen der Angst der Leute!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fld id="{A23C4E68-116F-49DA-A48F-162D6692DADC}" type="slidenum">
              <a:rPr lang="en-US" sz="1200" smtClean="0">
                <a:latin typeface="GoudyOlSt BT" pitchFamily="18" charset="0"/>
              </a:rPr>
              <a:pPr/>
              <a:t>37</a:t>
            </a:fld>
            <a:endParaRPr lang="en-US" sz="1200" smtClean="0">
              <a:latin typeface="GoudyOlSt BT" pitchFamily="18" charset="0"/>
            </a:endParaRPr>
          </a:p>
        </p:txBody>
      </p:sp>
      <p:sp>
        <p:nvSpPr>
          <p:cNvPr id="49155" name="Rectangle 2"/>
          <p:cNvSpPr>
            <a:spLocks noGrp="1" noRot="1" noChangeAspect="1" noChangeArrowheads="1" noTextEdit="1"/>
          </p:cNvSpPr>
          <p:nvPr>
            <p:ph type="sldImg"/>
          </p:nvPr>
        </p:nvSpPr>
        <p:spPr>
          <a:xfrm>
            <a:off x="2270125" y="514350"/>
            <a:ext cx="4572000" cy="2571750"/>
          </a:xfrm>
          <a:ln/>
        </p:spPr>
      </p:sp>
      <p:sp>
        <p:nvSpPr>
          <p:cNvPr id="49156" name="Rectangle 3"/>
          <p:cNvSpPr>
            <a:spLocks noGrp="1" noChangeArrowheads="1"/>
          </p:cNvSpPr>
          <p:nvPr>
            <p:ph type="body" idx="1"/>
          </p:nvPr>
        </p:nvSpPr>
        <p:spPr>
          <a:noFill/>
        </p:spPr>
        <p:txBody>
          <a:bodyPr/>
          <a:lstStyle/>
          <a:p>
            <a:r>
              <a:rPr lang="de-DE" smtClean="0"/>
              <a:t>Bete am Ende das Vater unser ganz allein. Alle anderen dürfen leise für sich mitbeten. Bete das Vater unser in Verbindung mit Jesus und dem Geist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68732656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8062364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686800" y="609600"/>
            <a:ext cx="25908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914400" y="609600"/>
            <a:ext cx="7569200" cy="5486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7963770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7707302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32274875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30341874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88830347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4155074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38887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412545980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28139603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Click to edit Master text styles</a:t>
            </a:r>
          </a:p>
          <a:p>
            <a:pPr lvl="1"/>
            <a:r>
              <a:rPr lang="de-DE" smtClean="0"/>
              <a:t>Second level</a:t>
            </a:r>
          </a:p>
          <a:p>
            <a:pPr lvl="2"/>
            <a:r>
              <a:rPr lang="de-DE" smtClean="0"/>
              <a:t>Third level</a:t>
            </a:r>
          </a:p>
          <a:p>
            <a:pPr lvl="3"/>
            <a:r>
              <a:rPr lang="de-DE" smtClean="0"/>
              <a:t>Fourth level</a:t>
            </a:r>
          </a:p>
          <a:p>
            <a:pPr lvl="4"/>
            <a:r>
              <a:rPr lang="de-DE"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eaLnBrk="0" fontAlgn="base" hangingPunct="0">
        <a:spcBef>
          <a:spcPct val="0"/>
        </a:spcBef>
        <a:spcAft>
          <a:spcPct val="0"/>
        </a:spcAft>
        <a:defRPr sz="4400">
          <a:solidFill>
            <a:schemeClr val="bg1"/>
          </a:solidFill>
          <a:latin typeface="Times New Roman" pitchFamily="18" charset="0"/>
        </a:defRPr>
      </a:lvl6pPr>
      <a:lvl7pPr marL="914400" algn="ctr" rtl="0" eaLnBrk="0" fontAlgn="base" hangingPunct="0">
        <a:spcBef>
          <a:spcPct val="0"/>
        </a:spcBef>
        <a:spcAft>
          <a:spcPct val="0"/>
        </a:spcAft>
        <a:defRPr sz="4400">
          <a:solidFill>
            <a:schemeClr val="bg1"/>
          </a:solidFill>
          <a:latin typeface="Times New Roman" pitchFamily="18" charset="0"/>
        </a:defRPr>
      </a:lvl7pPr>
      <a:lvl8pPr marL="1371600" algn="ctr" rtl="0" eaLnBrk="0" fontAlgn="base" hangingPunct="0">
        <a:spcBef>
          <a:spcPct val="0"/>
        </a:spcBef>
        <a:spcAft>
          <a:spcPct val="0"/>
        </a:spcAft>
        <a:defRPr sz="4400">
          <a:solidFill>
            <a:schemeClr val="bg1"/>
          </a:solidFill>
          <a:latin typeface="Times New Roman" pitchFamily="18" charset="0"/>
        </a:defRPr>
      </a:lvl8pPr>
      <a:lvl9pPr marL="1828800" algn="ctr" rtl="0" eaLnBrk="0" fontAlgn="base" hangingPunct="0">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eaLnBrk="0" fontAlgn="base" hangingPunct="0">
        <a:spcBef>
          <a:spcPct val="20000"/>
        </a:spcBef>
        <a:spcAft>
          <a:spcPct val="0"/>
        </a:spcAft>
        <a:buChar char="»"/>
        <a:defRPr sz="2000">
          <a:solidFill>
            <a:schemeClr val="bg1"/>
          </a:solidFill>
          <a:latin typeface="+mn-lt"/>
        </a:defRPr>
      </a:lvl6pPr>
      <a:lvl7pPr marL="2971800" indent="-228600" algn="l" rtl="0" eaLnBrk="0" fontAlgn="base" hangingPunct="0">
        <a:spcBef>
          <a:spcPct val="20000"/>
        </a:spcBef>
        <a:spcAft>
          <a:spcPct val="0"/>
        </a:spcAft>
        <a:buChar char="»"/>
        <a:defRPr sz="2000">
          <a:solidFill>
            <a:schemeClr val="bg1"/>
          </a:solidFill>
          <a:latin typeface="+mn-lt"/>
        </a:defRPr>
      </a:lvl7pPr>
      <a:lvl8pPr marL="3429000" indent="-228600" algn="l" rtl="0" eaLnBrk="0" fontAlgn="base" hangingPunct="0">
        <a:spcBef>
          <a:spcPct val="20000"/>
        </a:spcBef>
        <a:spcAft>
          <a:spcPct val="0"/>
        </a:spcAft>
        <a:buChar char="»"/>
        <a:defRPr sz="2000">
          <a:solidFill>
            <a:schemeClr val="bg1"/>
          </a:solidFill>
          <a:latin typeface="+mn-lt"/>
        </a:defRPr>
      </a:lvl8pPr>
      <a:lvl9pPr marL="3886200" indent="-228600" algn="l" rtl="0" eaLnBrk="0" fontAlgn="base" hangingPunct="0">
        <a:spcBef>
          <a:spcPct val="20000"/>
        </a:spcBef>
        <a:spcAft>
          <a:spcPct val="0"/>
        </a:spcAft>
        <a:buChar char="»"/>
        <a:defRPr sz="2000">
          <a:solidFill>
            <a:schemeClr val="bg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6.png"/><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8.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23.png"/><Relationship Id="rId2" Type="http://schemas.microsoft.com/office/2007/relationships/media" Target="../media/media1.wav"/><Relationship Id="rId1" Type="http://schemas.openxmlformats.org/officeDocument/2006/relationships/tags" Target="../tags/tag31.xml"/><Relationship Id="rId6" Type="http://schemas.openxmlformats.org/officeDocument/2006/relationships/image" Target="../media/image22.jpeg"/><Relationship Id="rId5" Type="http://schemas.openxmlformats.org/officeDocument/2006/relationships/image" Target="../media/image1.jpe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www.clipbuch.d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5.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381000" y="4114801"/>
            <a:ext cx="11582400" cy="1938992"/>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b="1" dirty="0">
                <a:solidFill>
                  <a:schemeClr val="bg1"/>
                </a:solidFill>
              </a:rPr>
              <a:t>Wie köstlich ist deine Gnade, o Gott, dass Menschenkinder unter dem Schatten deiner Flügel Zuflucht finden!</a:t>
            </a:r>
            <a:r>
              <a:rPr lang="de-DE" dirty="0">
                <a:solidFill>
                  <a:schemeClr val="bg1"/>
                </a:solidFill>
              </a:rPr>
              <a:t> </a:t>
            </a:r>
            <a:r>
              <a:rPr lang="de-DE" sz="2400" dirty="0" err="1">
                <a:solidFill>
                  <a:schemeClr val="bg1"/>
                </a:solidFill>
              </a:rPr>
              <a:t>Ps</a:t>
            </a:r>
            <a:r>
              <a:rPr lang="de-DE" sz="2400" dirty="0">
                <a:solidFill>
                  <a:schemeClr val="bg1"/>
                </a:solidFill>
              </a:rPr>
              <a:t> 36,7</a:t>
            </a:r>
          </a:p>
        </p:txBody>
      </p:sp>
      <p:sp>
        <p:nvSpPr>
          <p:cNvPr id="2051" name="Text Box 3"/>
          <p:cNvSpPr txBox="1">
            <a:spLocks noChangeArrowheads="1"/>
          </p:cNvSpPr>
          <p:nvPr/>
        </p:nvSpPr>
        <p:spPr bwMode="auto">
          <a:xfrm>
            <a:off x="1524000" y="304800"/>
            <a:ext cx="9144000" cy="2287588"/>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4800" b="1" dirty="0">
                <a:solidFill>
                  <a:srgbClr val="FFFF00"/>
                </a:solidFill>
              </a:rPr>
              <a:t>Die Vergangenheit, </a:t>
            </a:r>
          </a:p>
          <a:p>
            <a:r>
              <a:rPr lang="de-DE" sz="4800" b="1" dirty="0">
                <a:solidFill>
                  <a:srgbClr val="FFFF00"/>
                </a:solidFill>
              </a:rPr>
              <a:t>Gegenwart und Zukunft </a:t>
            </a:r>
          </a:p>
          <a:p>
            <a:r>
              <a:rPr lang="de-DE" sz="4800" b="1" dirty="0">
                <a:solidFill>
                  <a:srgbClr val="FFFF00"/>
                </a:solidFill>
              </a:rPr>
              <a:t>im Licht der Bibel</a:t>
            </a:r>
            <a:endParaRPr lang="de-DE" sz="1200" b="1" dirty="0">
              <a:solidFill>
                <a:srgbClr val="FFFF00"/>
              </a:solidFill>
            </a:endParaRPr>
          </a:p>
        </p:txBody>
      </p:sp>
    </p:spTree>
  </p:cSld>
  <p:clrMapOvr>
    <a:masterClrMapping/>
  </p:clrMapOvr>
  <p:transition advTm="9396"/>
  <p:timing>
    <p:tnLst>
      <p:par>
        <p:cTn id="1" dur="indefinite" restart="never" nodeType="tmRoot"/>
      </p:par>
    </p:tn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1524000" y="228600"/>
            <a:ext cx="9144000" cy="9144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5400" b="1">
                <a:solidFill>
                  <a:srgbClr val="FFFF00"/>
                </a:solidFill>
              </a:rPr>
              <a:t>JHWH - </a:t>
            </a:r>
            <a:r>
              <a:rPr lang="de-DE" sz="5400" b="1" i="1">
                <a:solidFill>
                  <a:srgbClr val="FFFF00"/>
                </a:solidFill>
              </a:rPr>
              <a:t>Jahwe</a:t>
            </a:r>
            <a:endParaRPr lang="de-DE" sz="1400" b="1" i="1">
              <a:solidFill>
                <a:srgbClr val="FFFF00"/>
              </a:solidFill>
            </a:endParaRPr>
          </a:p>
        </p:txBody>
      </p:sp>
      <p:sp>
        <p:nvSpPr>
          <p:cNvPr id="11267" name="Text Box 4"/>
          <p:cNvSpPr txBox="1">
            <a:spLocks noChangeArrowheads="1"/>
          </p:cNvSpPr>
          <p:nvPr/>
        </p:nvSpPr>
        <p:spPr bwMode="auto">
          <a:xfrm>
            <a:off x="1905000" y="1219200"/>
            <a:ext cx="8458200" cy="50355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Lst>
        </p:spPr>
        <p:txBody>
          <a:bodyPr>
            <a:spAutoFit/>
          </a:bodyPr>
          <a:lstStyle>
            <a:lvl1pPr>
              <a:defRPr sz="4000">
                <a:solidFill>
                  <a:schemeClr val="tx1"/>
                </a:solidFill>
                <a:latin typeface="GoudySans Md BT" pitchFamily="34" charset="0"/>
              </a:defRPr>
            </a:lvl1pPr>
            <a:lvl2pPr>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lgn="l">
              <a:buFontTx/>
              <a:buChar char="•"/>
            </a:pPr>
            <a:r>
              <a:rPr lang="de-DE" sz="3600" b="1" dirty="0">
                <a:solidFill>
                  <a:schemeClr val="bg1"/>
                </a:solidFill>
              </a:rPr>
              <a:t> </a:t>
            </a:r>
            <a:r>
              <a:rPr lang="de-DE" sz="3600" dirty="0">
                <a:solidFill>
                  <a:schemeClr val="bg1"/>
                </a:solidFill>
              </a:rPr>
              <a:t>Gottes Eigenname aus 2.Mo </a:t>
            </a:r>
            <a:r>
              <a:rPr lang="de-DE" sz="3600" dirty="0" smtClean="0">
                <a:solidFill>
                  <a:schemeClr val="bg1"/>
                </a:solidFill>
              </a:rPr>
              <a:t>3,14-15</a:t>
            </a:r>
          </a:p>
          <a:p>
            <a:pPr algn="l">
              <a:buFontTx/>
              <a:buChar char="•"/>
            </a:pPr>
            <a:r>
              <a:rPr lang="de-DE" sz="3600" b="1" dirty="0" smtClean="0">
                <a:solidFill>
                  <a:schemeClr val="bg1"/>
                </a:solidFill>
              </a:rPr>
              <a:t> </a:t>
            </a:r>
            <a:r>
              <a:rPr lang="de-DE" sz="3600" dirty="0">
                <a:solidFill>
                  <a:schemeClr val="bg1"/>
                </a:solidFill>
              </a:rPr>
              <a:t>Eine Verschmelzung der drei Zeiten</a:t>
            </a:r>
            <a:br>
              <a:rPr lang="de-DE" sz="3600" dirty="0">
                <a:solidFill>
                  <a:schemeClr val="bg1"/>
                </a:solidFill>
              </a:rPr>
            </a:br>
            <a:r>
              <a:rPr lang="de-DE" sz="3600" dirty="0">
                <a:solidFill>
                  <a:schemeClr val="bg1"/>
                </a:solidFill>
              </a:rPr>
              <a:t>  des Wortes &lt;ich bin&gt;:</a:t>
            </a:r>
          </a:p>
          <a:p>
            <a:pPr lvl="1" algn="l"/>
            <a:r>
              <a:rPr lang="de-DE" sz="3600" b="1" i="1" dirty="0">
                <a:solidFill>
                  <a:schemeClr val="bg1"/>
                </a:solidFill>
              </a:rPr>
              <a:t>Ich-bin-der-ich-bin (-der-ich-) war- (und-) sein- </a:t>
            </a:r>
            <a:r>
              <a:rPr lang="de-DE" sz="3600" b="1" i="1" dirty="0" smtClean="0">
                <a:solidFill>
                  <a:schemeClr val="bg1"/>
                </a:solidFill>
              </a:rPr>
              <a:t>werde </a:t>
            </a:r>
          </a:p>
          <a:p>
            <a:pPr algn="l">
              <a:buFontTx/>
              <a:buChar char="•"/>
            </a:pPr>
            <a:r>
              <a:rPr lang="de-DE" sz="3600" b="1" dirty="0" smtClean="0">
                <a:solidFill>
                  <a:schemeClr val="bg1"/>
                </a:solidFill>
              </a:rPr>
              <a:t> </a:t>
            </a:r>
            <a:r>
              <a:rPr lang="de-DE" sz="3600" dirty="0" smtClean="0">
                <a:solidFill>
                  <a:schemeClr val="bg1"/>
                </a:solidFill>
              </a:rPr>
              <a:t>eine aktiv gelebte, starke personale</a:t>
            </a:r>
            <a:br>
              <a:rPr lang="de-DE" sz="3600" dirty="0" smtClean="0">
                <a:solidFill>
                  <a:schemeClr val="bg1"/>
                </a:solidFill>
              </a:rPr>
            </a:br>
            <a:r>
              <a:rPr lang="de-DE" sz="3600" dirty="0" smtClean="0">
                <a:solidFill>
                  <a:schemeClr val="bg1"/>
                </a:solidFill>
              </a:rPr>
              <a:t>  Beziehung, im Sinne von: </a:t>
            </a:r>
          </a:p>
          <a:p>
            <a:pPr lvl="1" algn="l"/>
            <a:r>
              <a:rPr lang="de-DE" sz="3600" b="1" i="1" dirty="0" smtClean="0">
                <a:solidFill>
                  <a:schemeClr val="bg1"/>
                </a:solidFill>
              </a:rPr>
              <a:t>Ich </a:t>
            </a:r>
            <a:r>
              <a:rPr lang="de-DE" sz="3600" b="1" i="1" dirty="0">
                <a:solidFill>
                  <a:schemeClr val="bg1"/>
                </a:solidFill>
              </a:rPr>
              <a:t>war und bin und werde immer da sein für dich!</a:t>
            </a:r>
          </a:p>
        </p:txBody>
      </p:sp>
      <p:sp>
        <p:nvSpPr>
          <p:cNvPr id="11268" name="Text Box 5"/>
          <p:cNvSpPr txBox="1">
            <a:spLocks noChangeArrowheads="1"/>
          </p:cNvSpPr>
          <p:nvPr/>
        </p:nvSpPr>
        <p:spPr bwMode="auto">
          <a:xfrm>
            <a:off x="6858000" y="6324600"/>
            <a:ext cx="3429000" cy="2308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Lst>
        </p:spPr>
        <p:txBody>
          <a:bodyPr>
            <a:spAutoFit/>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lgn="r">
              <a:spcBef>
                <a:spcPct val="50000"/>
              </a:spcBef>
            </a:pPr>
            <a:r>
              <a:rPr lang="de-DE" sz="900" dirty="0">
                <a:solidFill>
                  <a:schemeClr val="bg1"/>
                </a:solidFill>
              </a:rPr>
              <a:t>aus </a:t>
            </a:r>
            <a:r>
              <a:rPr lang="de-DE" sz="900" dirty="0" err="1">
                <a:solidFill>
                  <a:schemeClr val="bg1"/>
                </a:solidFill>
              </a:rPr>
              <a:t>factum</a:t>
            </a:r>
            <a:r>
              <a:rPr lang="de-DE" sz="900" dirty="0">
                <a:solidFill>
                  <a:schemeClr val="bg1"/>
                </a:solidFill>
              </a:rPr>
              <a:t> 2/2010</a:t>
            </a:r>
          </a:p>
        </p:txBody>
      </p:sp>
    </p:spTree>
  </p:cSld>
  <p:clrMapOvr>
    <a:masterClrMapping/>
  </p:clrMapOvr>
  <p:transition advTm="211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 calcmode="lin" valueType="num">
                                      <p:cBhvr>
                                        <p:cTn id="7" dur="500" fill="hold"/>
                                        <p:tgtEl>
                                          <p:spTgt spid="112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26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2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 calcmode="lin" valueType="num">
                                      <p:cBhvr>
                                        <p:cTn id="14" dur="500" fill="hold"/>
                                        <p:tgtEl>
                                          <p:spTgt spid="11267">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267">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267">
                                            <p:txEl>
                                              <p:pRg st="1" end="1"/>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 calcmode="lin" valueType="num">
                                      <p:cBhvr>
                                        <p:cTn id="19" dur="500" fill="hold"/>
                                        <p:tgtEl>
                                          <p:spTgt spid="112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26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1267">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267">
                                            <p:txEl>
                                              <p:pRg st="3" end="3"/>
                                            </p:txEl>
                                          </p:spTgt>
                                        </p:tgtEl>
                                        <p:attrNameLst>
                                          <p:attrName>style.visibility</p:attrName>
                                        </p:attrNameLst>
                                      </p:cBhvr>
                                      <p:to>
                                        <p:strVal val="visible"/>
                                      </p:to>
                                    </p:set>
                                    <p:anim calcmode="lin" valueType="num">
                                      <p:cBhvr>
                                        <p:cTn id="26" dur="500" fill="hold"/>
                                        <p:tgtEl>
                                          <p:spTgt spid="11267">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11267">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11267">
                                            <p:txEl>
                                              <p:pRg st="3" end="3"/>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 calcmode="lin" valueType="num">
                                      <p:cBhvr>
                                        <p:cTn id="31"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267">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112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580"/>
            <a:ext cx="12192000" cy="5510508"/>
          </a:xfrm>
          <a:prstGeom prst="rect">
            <a:avLst/>
          </a:prstGeom>
        </p:spPr>
      </p:pic>
      <p:grpSp>
        <p:nvGrpSpPr>
          <p:cNvPr id="1709059" name="Group 3"/>
          <p:cNvGrpSpPr>
            <a:grpSpLocks/>
          </p:cNvGrpSpPr>
          <p:nvPr/>
        </p:nvGrpSpPr>
        <p:grpSpPr bwMode="auto">
          <a:xfrm>
            <a:off x="2271816" y="4223093"/>
            <a:ext cx="1371600" cy="914400"/>
            <a:chOff x="288" y="1104"/>
            <a:chExt cx="1248" cy="576"/>
          </a:xfrm>
        </p:grpSpPr>
        <p:sp>
          <p:nvSpPr>
            <p:cNvPr id="12299" name="AutoShape 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2300" name="Rectangle 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Richterzeit </a:t>
              </a:r>
            </a:p>
          </p:txBody>
        </p:sp>
      </p:grpSp>
      <p:grpSp>
        <p:nvGrpSpPr>
          <p:cNvPr id="1709062" name="Group 6"/>
          <p:cNvGrpSpPr>
            <a:grpSpLocks/>
          </p:cNvGrpSpPr>
          <p:nvPr/>
        </p:nvGrpSpPr>
        <p:grpSpPr bwMode="auto">
          <a:xfrm>
            <a:off x="8229600" y="2346325"/>
            <a:ext cx="2362200" cy="762000"/>
            <a:chOff x="288" y="1104"/>
            <a:chExt cx="1248" cy="576"/>
          </a:xfrm>
        </p:grpSpPr>
        <p:sp>
          <p:nvSpPr>
            <p:cNvPr id="12297" name="AutoShape 7"/>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2298" name="Rectangle 8"/>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Königszeit Israel</a:t>
              </a:r>
            </a:p>
          </p:txBody>
        </p:sp>
      </p:grpSp>
      <p:sp>
        <p:nvSpPr>
          <p:cNvPr id="1709069" name="Rectangle 13"/>
          <p:cNvSpPr>
            <a:spLocks noChangeArrowheads="1"/>
          </p:cNvSpPr>
          <p:nvPr/>
        </p:nvSpPr>
        <p:spPr bwMode="auto">
          <a:xfrm flipH="1">
            <a:off x="1371600" y="5701668"/>
            <a:ext cx="9144000" cy="115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3200" dirty="0">
                <a:solidFill>
                  <a:schemeClr val="bg1"/>
                </a:solidFill>
                <a:latin typeface="Arial" charset="0"/>
              </a:rPr>
              <a:t>In jenen Tagen war kein König in Israel; ein jeder tat, was recht war in seinen Augen. </a:t>
            </a:r>
            <a:r>
              <a:rPr lang="de-DE" sz="2000" dirty="0">
                <a:solidFill>
                  <a:schemeClr val="bg1"/>
                </a:solidFill>
                <a:latin typeface="Arial" charset="0"/>
              </a:rPr>
              <a:t>Richter 21,25</a:t>
            </a:r>
            <a:r>
              <a:rPr lang="de-DE" sz="3200" dirty="0">
                <a:solidFill>
                  <a:schemeClr val="bg1"/>
                </a:solidFill>
                <a:latin typeface="Arial" charset="0"/>
              </a:rPr>
              <a:t> </a:t>
            </a:r>
          </a:p>
        </p:txBody>
      </p:sp>
      <p:grpSp>
        <p:nvGrpSpPr>
          <p:cNvPr id="14" name="Group 10"/>
          <p:cNvGrpSpPr>
            <a:grpSpLocks/>
          </p:cNvGrpSpPr>
          <p:nvPr/>
        </p:nvGrpSpPr>
        <p:grpSpPr bwMode="auto">
          <a:xfrm>
            <a:off x="838200" y="990600"/>
            <a:ext cx="2514600" cy="914400"/>
            <a:chOff x="288" y="1104"/>
            <a:chExt cx="1248" cy="576"/>
          </a:xfrm>
        </p:grpSpPr>
        <p:sp>
          <p:nvSpPr>
            <p:cNvPr id="15" name="AutoShape 11"/>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 name="Rectangle 12"/>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Stiftshütte, Schuldopfer</a:t>
              </a:r>
              <a:endParaRPr lang="de-DE" sz="1400" dirty="0">
                <a:latin typeface="Arial" charset="0"/>
              </a:endParaRPr>
            </a:p>
          </p:txBody>
        </p:sp>
      </p:grpSp>
    </p:spTree>
    <p:custDataLst>
      <p:tags r:id="rId1"/>
    </p:custDataLst>
    <p:extLst>
      <p:ext uri="{BB962C8B-B14F-4D97-AF65-F5344CB8AC3E}">
        <p14:creationId xmlns:p14="http://schemas.microsoft.com/office/powerpoint/2010/main" val="2674433341"/>
      </p:ext>
    </p:extLst>
  </p:cSld>
  <p:clrMapOvr>
    <a:masterClrMapping/>
  </p:clrMapOvr>
  <p:transition advTm="260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709059"/>
                                        </p:tgtEl>
                                        <p:attrNameLst>
                                          <p:attrName>style.visibility</p:attrName>
                                        </p:attrNameLst>
                                      </p:cBhvr>
                                      <p:to>
                                        <p:strVal val="visible"/>
                                      </p:to>
                                    </p:set>
                                    <p:anim calcmode="lin" valueType="num">
                                      <p:cBhvr>
                                        <p:cTn id="7" dur="500" fill="hold"/>
                                        <p:tgtEl>
                                          <p:spTgt spid="1709059"/>
                                        </p:tgtEl>
                                        <p:attrNameLst>
                                          <p:attrName>ppt_w</p:attrName>
                                        </p:attrNameLst>
                                      </p:cBhvr>
                                      <p:tavLst>
                                        <p:tav tm="0">
                                          <p:val>
                                            <p:strVal val="#ppt_w*0.05"/>
                                          </p:val>
                                        </p:tav>
                                        <p:tav tm="100000">
                                          <p:val>
                                            <p:strVal val="#ppt_w"/>
                                          </p:val>
                                        </p:tav>
                                      </p:tavLst>
                                    </p:anim>
                                    <p:anim calcmode="lin" valueType="num">
                                      <p:cBhvr>
                                        <p:cTn id="8" dur="500" fill="hold"/>
                                        <p:tgtEl>
                                          <p:spTgt spid="1709059"/>
                                        </p:tgtEl>
                                        <p:attrNameLst>
                                          <p:attrName>ppt_h</p:attrName>
                                        </p:attrNameLst>
                                      </p:cBhvr>
                                      <p:tavLst>
                                        <p:tav tm="0">
                                          <p:val>
                                            <p:strVal val="#ppt_h"/>
                                          </p:val>
                                        </p:tav>
                                        <p:tav tm="100000">
                                          <p:val>
                                            <p:strVal val="#ppt_h"/>
                                          </p:val>
                                        </p:tav>
                                      </p:tavLst>
                                    </p:anim>
                                    <p:anim calcmode="lin" valueType="num">
                                      <p:cBhvr>
                                        <p:cTn id="9" dur="500" fill="hold"/>
                                        <p:tgtEl>
                                          <p:spTgt spid="1709059"/>
                                        </p:tgtEl>
                                        <p:attrNameLst>
                                          <p:attrName>ppt_x</p:attrName>
                                        </p:attrNameLst>
                                      </p:cBhvr>
                                      <p:tavLst>
                                        <p:tav tm="0">
                                          <p:val>
                                            <p:strVal val="#ppt_x-.2"/>
                                          </p:val>
                                        </p:tav>
                                        <p:tav tm="100000">
                                          <p:val>
                                            <p:strVal val="#ppt_x"/>
                                          </p:val>
                                        </p:tav>
                                      </p:tavLst>
                                    </p:anim>
                                    <p:anim calcmode="lin" valueType="num">
                                      <p:cBhvr>
                                        <p:cTn id="10" dur="500" fill="hold"/>
                                        <p:tgtEl>
                                          <p:spTgt spid="1709059"/>
                                        </p:tgtEl>
                                        <p:attrNameLst>
                                          <p:attrName>ppt_y</p:attrName>
                                        </p:attrNameLst>
                                      </p:cBhvr>
                                      <p:tavLst>
                                        <p:tav tm="0">
                                          <p:val>
                                            <p:strVal val="#ppt_y"/>
                                          </p:val>
                                        </p:tav>
                                        <p:tav tm="100000">
                                          <p:val>
                                            <p:strVal val="#ppt_y"/>
                                          </p:val>
                                        </p:tav>
                                      </p:tavLst>
                                    </p:anim>
                                    <p:animEffect transition="in" filter="fade">
                                      <p:cBhvr>
                                        <p:cTn id="11" dur="500"/>
                                        <p:tgtEl>
                                          <p:spTgt spid="17090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709069"/>
                                        </p:tgtEl>
                                        <p:attrNameLst>
                                          <p:attrName>style.visibility</p:attrName>
                                        </p:attrNameLst>
                                      </p:cBhvr>
                                      <p:to>
                                        <p:strVal val="visible"/>
                                      </p:to>
                                    </p:set>
                                    <p:anim calcmode="lin" valueType="num">
                                      <p:cBhvr>
                                        <p:cTn id="16" dur="500" fill="hold"/>
                                        <p:tgtEl>
                                          <p:spTgt spid="1709069"/>
                                        </p:tgtEl>
                                        <p:attrNameLst>
                                          <p:attrName>ppt_w</p:attrName>
                                        </p:attrNameLst>
                                      </p:cBhvr>
                                      <p:tavLst>
                                        <p:tav tm="0">
                                          <p:val>
                                            <p:strVal val="#ppt_w*0.05"/>
                                          </p:val>
                                        </p:tav>
                                        <p:tav tm="100000">
                                          <p:val>
                                            <p:strVal val="#ppt_w"/>
                                          </p:val>
                                        </p:tav>
                                      </p:tavLst>
                                    </p:anim>
                                    <p:anim calcmode="lin" valueType="num">
                                      <p:cBhvr>
                                        <p:cTn id="17" dur="500" fill="hold"/>
                                        <p:tgtEl>
                                          <p:spTgt spid="1709069"/>
                                        </p:tgtEl>
                                        <p:attrNameLst>
                                          <p:attrName>ppt_h</p:attrName>
                                        </p:attrNameLst>
                                      </p:cBhvr>
                                      <p:tavLst>
                                        <p:tav tm="0">
                                          <p:val>
                                            <p:strVal val="#ppt_h"/>
                                          </p:val>
                                        </p:tav>
                                        <p:tav tm="100000">
                                          <p:val>
                                            <p:strVal val="#ppt_h"/>
                                          </p:val>
                                        </p:tav>
                                      </p:tavLst>
                                    </p:anim>
                                    <p:anim calcmode="lin" valueType="num">
                                      <p:cBhvr>
                                        <p:cTn id="18" dur="500" fill="hold"/>
                                        <p:tgtEl>
                                          <p:spTgt spid="1709069"/>
                                        </p:tgtEl>
                                        <p:attrNameLst>
                                          <p:attrName>ppt_x</p:attrName>
                                        </p:attrNameLst>
                                      </p:cBhvr>
                                      <p:tavLst>
                                        <p:tav tm="0">
                                          <p:val>
                                            <p:strVal val="#ppt_x-.2"/>
                                          </p:val>
                                        </p:tav>
                                        <p:tav tm="100000">
                                          <p:val>
                                            <p:strVal val="#ppt_x"/>
                                          </p:val>
                                        </p:tav>
                                      </p:tavLst>
                                    </p:anim>
                                    <p:anim calcmode="lin" valueType="num">
                                      <p:cBhvr>
                                        <p:cTn id="19" dur="500" fill="hold"/>
                                        <p:tgtEl>
                                          <p:spTgt spid="1709069"/>
                                        </p:tgtEl>
                                        <p:attrNameLst>
                                          <p:attrName>ppt_y</p:attrName>
                                        </p:attrNameLst>
                                      </p:cBhvr>
                                      <p:tavLst>
                                        <p:tav tm="0">
                                          <p:val>
                                            <p:strVal val="#ppt_y"/>
                                          </p:val>
                                        </p:tav>
                                        <p:tav tm="100000">
                                          <p:val>
                                            <p:strVal val="#ppt_y"/>
                                          </p:val>
                                        </p:tav>
                                      </p:tavLst>
                                    </p:anim>
                                    <p:animEffect transition="in" filter="fade">
                                      <p:cBhvr>
                                        <p:cTn id="20" dur="500"/>
                                        <p:tgtEl>
                                          <p:spTgt spid="17090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709062"/>
                                        </p:tgtEl>
                                        <p:attrNameLst>
                                          <p:attrName>style.visibility</p:attrName>
                                        </p:attrNameLst>
                                      </p:cBhvr>
                                      <p:to>
                                        <p:strVal val="visible"/>
                                      </p:to>
                                    </p:set>
                                    <p:anim calcmode="lin" valueType="num">
                                      <p:cBhvr>
                                        <p:cTn id="25" dur="500" fill="hold"/>
                                        <p:tgtEl>
                                          <p:spTgt spid="1709062"/>
                                        </p:tgtEl>
                                        <p:attrNameLst>
                                          <p:attrName>ppt_w</p:attrName>
                                        </p:attrNameLst>
                                      </p:cBhvr>
                                      <p:tavLst>
                                        <p:tav tm="0">
                                          <p:val>
                                            <p:strVal val="#ppt_w*0.05"/>
                                          </p:val>
                                        </p:tav>
                                        <p:tav tm="100000">
                                          <p:val>
                                            <p:strVal val="#ppt_w"/>
                                          </p:val>
                                        </p:tav>
                                      </p:tavLst>
                                    </p:anim>
                                    <p:anim calcmode="lin" valueType="num">
                                      <p:cBhvr>
                                        <p:cTn id="26" dur="500" fill="hold"/>
                                        <p:tgtEl>
                                          <p:spTgt spid="1709062"/>
                                        </p:tgtEl>
                                        <p:attrNameLst>
                                          <p:attrName>ppt_h</p:attrName>
                                        </p:attrNameLst>
                                      </p:cBhvr>
                                      <p:tavLst>
                                        <p:tav tm="0">
                                          <p:val>
                                            <p:strVal val="#ppt_h"/>
                                          </p:val>
                                        </p:tav>
                                        <p:tav tm="100000">
                                          <p:val>
                                            <p:strVal val="#ppt_h"/>
                                          </p:val>
                                        </p:tav>
                                      </p:tavLst>
                                    </p:anim>
                                    <p:anim calcmode="lin" valueType="num">
                                      <p:cBhvr>
                                        <p:cTn id="27" dur="500" fill="hold"/>
                                        <p:tgtEl>
                                          <p:spTgt spid="1709062"/>
                                        </p:tgtEl>
                                        <p:attrNameLst>
                                          <p:attrName>ppt_x</p:attrName>
                                        </p:attrNameLst>
                                      </p:cBhvr>
                                      <p:tavLst>
                                        <p:tav tm="0">
                                          <p:val>
                                            <p:strVal val="#ppt_x-.2"/>
                                          </p:val>
                                        </p:tav>
                                        <p:tav tm="100000">
                                          <p:val>
                                            <p:strVal val="#ppt_x"/>
                                          </p:val>
                                        </p:tav>
                                      </p:tavLst>
                                    </p:anim>
                                    <p:anim calcmode="lin" valueType="num">
                                      <p:cBhvr>
                                        <p:cTn id="28" dur="500" fill="hold"/>
                                        <p:tgtEl>
                                          <p:spTgt spid="1709062"/>
                                        </p:tgtEl>
                                        <p:attrNameLst>
                                          <p:attrName>ppt_y</p:attrName>
                                        </p:attrNameLst>
                                      </p:cBhvr>
                                      <p:tavLst>
                                        <p:tav tm="0">
                                          <p:val>
                                            <p:strVal val="#ppt_y"/>
                                          </p:val>
                                        </p:tav>
                                        <p:tav tm="100000">
                                          <p:val>
                                            <p:strVal val="#ppt_y"/>
                                          </p:val>
                                        </p:tav>
                                      </p:tavLst>
                                    </p:anim>
                                    <p:animEffect transition="in" filter="fade">
                                      <p:cBhvr>
                                        <p:cTn id="29" dur="500"/>
                                        <p:tgtEl>
                                          <p:spTgt spid="1709062"/>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906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2793"/>
            <a:ext cx="23545800" cy="6873619"/>
          </a:xfrm>
          <a:prstGeom prst="rect">
            <a:avLst/>
          </a:prstGeom>
        </p:spPr>
      </p:pic>
      <p:grpSp>
        <p:nvGrpSpPr>
          <p:cNvPr id="1710083" name="Group 3"/>
          <p:cNvGrpSpPr>
            <a:grpSpLocks/>
          </p:cNvGrpSpPr>
          <p:nvPr/>
        </p:nvGrpSpPr>
        <p:grpSpPr bwMode="auto">
          <a:xfrm>
            <a:off x="0" y="1211263"/>
            <a:ext cx="2209800" cy="914400"/>
            <a:chOff x="288" y="1104"/>
            <a:chExt cx="1248" cy="576"/>
          </a:xfrm>
        </p:grpSpPr>
        <p:sp>
          <p:nvSpPr>
            <p:cNvPr id="13322" name="AutoShape 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3323" name="Rectangle 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Tempelbau größer als Mose Stiftshütte</a:t>
              </a:r>
            </a:p>
          </p:txBody>
        </p:sp>
      </p:grpSp>
      <p:grpSp>
        <p:nvGrpSpPr>
          <p:cNvPr id="1710086" name="Group 6"/>
          <p:cNvGrpSpPr>
            <a:grpSpLocks/>
          </p:cNvGrpSpPr>
          <p:nvPr/>
        </p:nvGrpSpPr>
        <p:grpSpPr bwMode="auto">
          <a:xfrm>
            <a:off x="1295400" y="563563"/>
            <a:ext cx="2362200" cy="762000"/>
            <a:chOff x="288" y="1104"/>
            <a:chExt cx="1248" cy="576"/>
          </a:xfrm>
        </p:grpSpPr>
        <p:sp>
          <p:nvSpPr>
            <p:cNvPr id="13320" name="AutoShape 7"/>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3321" name="Rectangle 8"/>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Vereinigte Monarchie</a:t>
              </a:r>
            </a:p>
          </p:txBody>
        </p:sp>
      </p:grpSp>
      <p:grpSp>
        <p:nvGrpSpPr>
          <p:cNvPr id="1710090" name="Group 10"/>
          <p:cNvGrpSpPr>
            <a:grpSpLocks/>
          </p:cNvGrpSpPr>
          <p:nvPr/>
        </p:nvGrpSpPr>
        <p:grpSpPr bwMode="auto">
          <a:xfrm>
            <a:off x="6858000" y="677863"/>
            <a:ext cx="2362200" cy="762000"/>
            <a:chOff x="288" y="1104"/>
            <a:chExt cx="1248" cy="576"/>
          </a:xfrm>
        </p:grpSpPr>
        <p:sp>
          <p:nvSpPr>
            <p:cNvPr id="13318" name="AutoShape 11"/>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3319" name="Rectangle 12"/>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Böses Nordreich: Israel</a:t>
              </a:r>
            </a:p>
          </p:txBody>
        </p:sp>
      </p:grpSp>
    </p:spTree>
    <p:custDataLst>
      <p:tags r:id="rId1"/>
    </p:custDataLst>
    <p:extLst>
      <p:ext uri="{BB962C8B-B14F-4D97-AF65-F5344CB8AC3E}">
        <p14:creationId xmlns:p14="http://schemas.microsoft.com/office/powerpoint/2010/main" val="448057719"/>
      </p:ext>
    </p:extLst>
  </p:cSld>
  <p:clrMapOvr>
    <a:masterClrMapping/>
  </p:clrMapOvr>
  <p:transition advTm="2722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710083"/>
                                        </p:tgtEl>
                                        <p:attrNameLst>
                                          <p:attrName>style.visibility</p:attrName>
                                        </p:attrNameLst>
                                      </p:cBhvr>
                                      <p:to>
                                        <p:strVal val="visible"/>
                                      </p:to>
                                    </p:set>
                                    <p:anim calcmode="lin" valueType="num">
                                      <p:cBhvr>
                                        <p:cTn id="7" dur="500" fill="hold"/>
                                        <p:tgtEl>
                                          <p:spTgt spid="1710083"/>
                                        </p:tgtEl>
                                        <p:attrNameLst>
                                          <p:attrName>ppt_w</p:attrName>
                                        </p:attrNameLst>
                                      </p:cBhvr>
                                      <p:tavLst>
                                        <p:tav tm="0">
                                          <p:val>
                                            <p:strVal val="#ppt_w*0.05"/>
                                          </p:val>
                                        </p:tav>
                                        <p:tav tm="100000">
                                          <p:val>
                                            <p:strVal val="#ppt_w"/>
                                          </p:val>
                                        </p:tav>
                                      </p:tavLst>
                                    </p:anim>
                                    <p:anim calcmode="lin" valueType="num">
                                      <p:cBhvr>
                                        <p:cTn id="8" dur="500" fill="hold"/>
                                        <p:tgtEl>
                                          <p:spTgt spid="1710083"/>
                                        </p:tgtEl>
                                        <p:attrNameLst>
                                          <p:attrName>ppt_h</p:attrName>
                                        </p:attrNameLst>
                                      </p:cBhvr>
                                      <p:tavLst>
                                        <p:tav tm="0">
                                          <p:val>
                                            <p:strVal val="#ppt_h"/>
                                          </p:val>
                                        </p:tav>
                                        <p:tav tm="100000">
                                          <p:val>
                                            <p:strVal val="#ppt_h"/>
                                          </p:val>
                                        </p:tav>
                                      </p:tavLst>
                                    </p:anim>
                                    <p:anim calcmode="lin" valueType="num">
                                      <p:cBhvr>
                                        <p:cTn id="9" dur="500" fill="hold"/>
                                        <p:tgtEl>
                                          <p:spTgt spid="1710083"/>
                                        </p:tgtEl>
                                        <p:attrNameLst>
                                          <p:attrName>ppt_x</p:attrName>
                                        </p:attrNameLst>
                                      </p:cBhvr>
                                      <p:tavLst>
                                        <p:tav tm="0">
                                          <p:val>
                                            <p:strVal val="#ppt_x-.2"/>
                                          </p:val>
                                        </p:tav>
                                        <p:tav tm="100000">
                                          <p:val>
                                            <p:strVal val="#ppt_x"/>
                                          </p:val>
                                        </p:tav>
                                      </p:tavLst>
                                    </p:anim>
                                    <p:anim calcmode="lin" valueType="num">
                                      <p:cBhvr>
                                        <p:cTn id="10" dur="500" fill="hold"/>
                                        <p:tgtEl>
                                          <p:spTgt spid="1710083"/>
                                        </p:tgtEl>
                                        <p:attrNameLst>
                                          <p:attrName>ppt_y</p:attrName>
                                        </p:attrNameLst>
                                      </p:cBhvr>
                                      <p:tavLst>
                                        <p:tav tm="0">
                                          <p:val>
                                            <p:strVal val="#ppt_y"/>
                                          </p:val>
                                        </p:tav>
                                        <p:tav tm="100000">
                                          <p:val>
                                            <p:strVal val="#ppt_y"/>
                                          </p:val>
                                        </p:tav>
                                      </p:tavLst>
                                    </p:anim>
                                    <p:animEffect transition="in" filter="fade">
                                      <p:cBhvr>
                                        <p:cTn id="11" dur="500"/>
                                        <p:tgtEl>
                                          <p:spTgt spid="171008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710086"/>
                                        </p:tgtEl>
                                        <p:attrNameLst>
                                          <p:attrName>style.visibility</p:attrName>
                                        </p:attrNameLst>
                                      </p:cBhvr>
                                      <p:to>
                                        <p:strVal val="visible"/>
                                      </p:to>
                                    </p:set>
                                    <p:anim calcmode="lin" valueType="num">
                                      <p:cBhvr>
                                        <p:cTn id="16" dur="500" fill="hold"/>
                                        <p:tgtEl>
                                          <p:spTgt spid="1710086"/>
                                        </p:tgtEl>
                                        <p:attrNameLst>
                                          <p:attrName>ppt_w</p:attrName>
                                        </p:attrNameLst>
                                      </p:cBhvr>
                                      <p:tavLst>
                                        <p:tav tm="0">
                                          <p:val>
                                            <p:strVal val="#ppt_w*0.05"/>
                                          </p:val>
                                        </p:tav>
                                        <p:tav tm="100000">
                                          <p:val>
                                            <p:strVal val="#ppt_w"/>
                                          </p:val>
                                        </p:tav>
                                      </p:tavLst>
                                    </p:anim>
                                    <p:anim calcmode="lin" valueType="num">
                                      <p:cBhvr>
                                        <p:cTn id="17" dur="500" fill="hold"/>
                                        <p:tgtEl>
                                          <p:spTgt spid="1710086"/>
                                        </p:tgtEl>
                                        <p:attrNameLst>
                                          <p:attrName>ppt_h</p:attrName>
                                        </p:attrNameLst>
                                      </p:cBhvr>
                                      <p:tavLst>
                                        <p:tav tm="0">
                                          <p:val>
                                            <p:strVal val="#ppt_h"/>
                                          </p:val>
                                        </p:tav>
                                        <p:tav tm="100000">
                                          <p:val>
                                            <p:strVal val="#ppt_h"/>
                                          </p:val>
                                        </p:tav>
                                      </p:tavLst>
                                    </p:anim>
                                    <p:anim calcmode="lin" valueType="num">
                                      <p:cBhvr>
                                        <p:cTn id="18" dur="500" fill="hold"/>
                                        <p:tgtEl>
                                          <p:spTgt spid="1710086"/>
                                        </p:tgtEl>
                                        <p:attrNameLst>
                                          <p:attrName>ppt_x</p:attrName>
                                        </p:attrNameLst>
                                      </p:cBhvr>
                                      <p:tavLst>
                                        <p:tav tm="0">
                                          <p:val>
                                            <p:strVal val="#ppt_x-.2"/>
                                          </p:val>
                                        </p:tav>
                                        <p:tav tm="100000">
                                          <p:val>
                                            <p:strVal val="#ppt_x"/>
                                          </p:val>
                                        </p:tav>
                                      </p:tavLst>
                                    </p:anim>
                                    <p:anim calcmode="lin" valueType="num">
                                      <p:cBhvr>
                                        <p:cTn id="19" dur="500" fill="hold"/>
                                        <p:tgtEl>
                                          <p:spTgt spid="1710086"/>
                                        </p:tgtEl>
                                        <p:attrNameLst>
                                          <p:attrName>ppt_y</p:attrName>
                                        </p:attrNameLst>
                                      </p:cBhvr>
                                      <p:tavLst>
                                        <p:tav tm="0">
                                          <p:val>
                                            <p:strVal val="#ppt_y"/>
                                          </p:val>
                                        </p:tav>
                                        <p:tav tm="100000">
                                          <p:val>
                                            <p:strVal val="#ppt_y"/>
                                          </p:val>
                                        </p:tav>
                                      </p:tavLst>
                                    </p:anim>
                                    <p:animEffect transition="in" filter="fade">
                                      <p:cBhvr>
                                        <p:cTn id="20" dur="500"/>
                                        <p:tgtEl>
                                          <p:spTgt spid="171008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710090"/>
                                        </p:tgtEl>
                                        <p:attrNameLst>
                                          <p:attrName>style.visibility</p:attrName>
                                        </p:attrNameLst>
                                      </p:cBhvr>
                                      <p:to>
                                        <p:strVal val="visible"/>
                                      </p:to>
                                    </p:set>
                                    <p:anim calcmode="lin" valueType="num">
                                      <p:cBhvr>
                                        <p:cTn id="25" dur="500" fill="hold"/>
                                        <p:tgtEl>
                                          <p:spTgt spid="1710090"/>
                                        </p:tgtEl>
                                        <p:attrNameLst>
                                          <p:attrName>ppt_w</p:attrName>
                                        </p:attrNameLst>
                                      </p:cBhvr>
                                      <p:tavLst>
                                        <p:tav tm="0">
                                          <p:val>
                                            <p:strVal val="#ppt_w*0.05"/>
                                          </p:val>
                                        </p:tav>
                                        <p:tav tm="100000">
                                          <p:val>
                                            <p:strVal val="#ppt_w"/>
                                          </p:val>
                                        </p:tav>
                                      </p:tavLst>
                                    </p:anim>
                                    <p:anim calcmode="lin" valueType="num">
                                      <p:cBhvr>
                                        <p:cTn id="26" dur="500" fill="hold"/>
                                        <p:tgtEl>
                                          <p:spTgt spid="1710090"/>
                                        </p:tgtEl>
                                        <p:attrNameLst>
                                          <p:attrName>ppt_h</p:attrName>
                                        </p:attrNameLst>
                                      </p:cBhvr>
                                      <p:tavLst>
                                        <p:tav tm="0">
                                          <p:val>
                                            <p:strVal val="#ppt_h"/>
                                          </p:val>
                                        </p:tav>
                                        <p:tav tm="100000">
                                          <p:val>
                                            <p:strVal val="#ppt_h"/>
                                          </p:val>
                                        </p:tav>
                                      </p:tavLst>
                                    </p:anim>
                                    <p:anim calcmode="lin" valueType="num">
                                      <p:cBhvr>
                                        <p:cTn id="27" dur="500" fill="hold"/>
                                        <p:tgtEl>
                                          <p:spTgt spid="1710090"/>
                                        </p:tgtEl>
                                        <p:attrNameLst>
                                          <p:attrName>ppt_x</p:attrName>
                                        </p:attrNameLst>
                                      </p:cBhvr>
                                      <p:tavLst>
                                        <p:tav tm="0">
                                          <p:val>
                                            <p:strVal val="#ppt_x-.2"/>
                                          </p:val>
                                        </p:tav>
                                        <p:tav tm="100000">
                                          <p:val>
                                            <p:strVal val="#ppt_x"/>
                                          </p:val>
                                        </p:tav>
                                      </p:tavLst>
                                    </p:anim>
                                    <p:anim calcmode="lin" valueType="num">
                                      <p:cBhvr>
                                        <p:cTn id="28" dur="500" fill="hold"/>
                                        <p:tgtEl>
                                          <p:spTgt spid="1710090"/>
                                        </p:tgtEl>
                                        <p:attrNameLst>
                                          <p:attrName>ppt_y</p:attrName>
                                        </p:attrNameLst>
                                      </p:cBhvr>
                                      <p:tavLst>
                                        <p:tav tm="0">
                                          <p:val>
                                            <p:strVal val="#ppt_y"/>
                                          </p:val>
                                        </p:tav>
                                        <p:tav tm="100000">
                                          <p:val>
                                            <p:strVal val="#ppt_y"/>
                                          </p:val>
                                        </p:tav>
                                      </p:tavLst>
                                    </p:anim>
                                    <p:animEffect transition="in" filter="fade">
                                      <p:cBhvr>
                                        <p:cTn id="29" dur="500"/>
                                        <p:tgtEl>
                                          <p:spTgt spid="1710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78862" y="-15619"/>
            <a:ext cx="23545800" cy="6873619"/>
          </a:xfrm>
          <a:prstGeom prst="rect">
            <a:avLst/>
          </a:prstGeom>
        </p:spPr>
      </p:pic>
      <p:grpSp>
        <p:nvGrpSpPr>
          <p:cNvPr id="1711116" name="Group 12"/>
          <p:cNvGrpSpPr>
            <a:grpSpLocks/>
          </p:cNvGrpSpPr>
          <p:nvPr/>
        </p:nvGrpSpPr>
        <p:grpSpPr bwMode="auto">
          <a:xfrm>
            <a:off x="3276600" y="3924300"/>
            <a:ext cx="1668462" cy="762000"/>
            <a:chOff x="288" y="1104"/>
            <a:chExt cx="1248" cy="576"/>
          </a:xfrm>
        </p:grpSpPr>
        <p:sp>
          <p:nvSpPr>
            <p:cNvPr id="14353" name="AutoShape 13"/>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4354" name="Rectangle 14"/>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Südreich: Juda</a:t>
              </a:r>
            </a:p>
          </p:txBody>
        </p:sp>
      </p:grpSp>
      <p:sp>
        <p:nvSpPr>
          <p:cNvPr id="1711119" name="AutoShape 15"/>
          <p:cNvSpPr>
            <a:spLocks noChangeArrowheads="1"/>
          </p:cNvSpPr>
          <p:nvPr/>
        </p:nvSpPr>
        <p:spPr bwMode="auto">
          <a:xfrm>
            <a:off x="2789238" y="152400"/>
            <a:ext cx="609600" cy="1600200"/>
          </a:xfrm>
          <a:prstGeom prst="lightningBolt">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711120" name="AutoShape 16"/>
          <p:cNvSpPr>
            <a:spLocks noChangeArrowheads="1"/>
          </p:cNvSpPr>
          <p:nvPr/>
        </p:nvSpPr>
        <p:spPr bwMode="auto">
          <a:xfrm>
            <a:off x="6248400" y="1447800"/>
            <a:ext cx="609600" cy="1600200"/>
          </a:xfrm>
          <a:prstGeom prst="lightningBolt">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711121" name="AutoShape 17"/>
          <p:cNvSpPr>
            <a:spLocks noChangeArrowheads="1"/>
          </p:cNvSpPr>
          <p:nvPr/>
        </p:nvSpPr>
        <p:spPr bwMode="auto">
          <a:xfrm>
            <a:off x="9906000" y="4572000"/>
            <a:ext cx="609600" cy="685800"/>
          </a:xfrm>
          <a:prstGeom prst="smileyFace">
            <a:avLst>
              <a:gd name="adj" fmla="val 4653"/>
            </a:avLst>
          </a:prstGeom>
          <a:solidFill>
            <a:schemeClr val="accent1"/>
          </a:solidFill>
          <a:ln w="76200">
            <a:solidFill>
              <a:srgbClr val="FF0000"/>
            </a:solidFill>
            <a:round/>
            <a:headEnd/>
            <a:tailEnd/>
          </a:ln>
          <a:effectLst>
            <a:outerShdw dist="35921" dir="2700000" algn="ctr" rotWithShape="0">
              <a:schemeClr val="tx1"/>
            </a:outerShdw>
          </a:effectLst>
        </p:spPr>
        <p:txBody>
          <a:bodyPr wrap="none" anchor="ctr"/>
          <a:lstStyle/>
          <a:p>
            <a:endParaRPr lang="de-DE"/>
          </a:p>
        </p:txBody>
      </p:sp>
      <p:sp>
        <p:nvSpPr>
          <p:cNvPr id="1711122" name="AutoShape 18"/>
          <p:cNvSpPr>
            <a:spLocks noChangeArrowheads="1"/>
          </p:cNvSpPr>
          <p:nvPr/>
        </p:nvSpPr>
        <p:spPr bwMode="auto">
          <a:xfrm>
            <a:off x="7467600" y="2286000"/>
            <a:ext cx="533400" cy="533400"/>
          </a:xfrm>
          <a:prstGeom prst="sun">
            <a:avLst>
              <a:gd name="adj" fmla="val 25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grpSp>
        <p:nvGrpSpPr>
          <p:cNvPr id="1711124" name="Group 20"/>
          <p:cNvGrpSpPr>
            <a:grpSpLocks/>
          </p:cNvGrpSpPr>
          <p:nvPr/>
        </p:nvGrpSpPr>
        <p:grpSpPr bwMode="auto">
          <a:xfrm>
            <a:off x="2743200" y="1752600"/>
            <a:ext cx="533400" cy="762000"/>
            <a:chOff x="288" y="1104"/>
            <a:chExt cx="1248" cy="576"/>
          </a:xfrm>
        </p:grpSpPr>
        <p:sp>
          <p:nvSpPr>
            <p:cNvPr id="14351" name="AutoShape 21"/>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4352" name="Rectangle 22"/>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Exil</a:t>
              </a:r>
            </a:p>
          </p:txBody>
        </p:sp>
      </p:grpSp>
      <p:grpSp>
        <p:nvGrpSpPr>
          <p:cNvPr id="1711127" name="Group 23"/>
          <p:cNvGrpSpPr>
            <a:grpSpLocks/>
          </p:cNvGrpSpPr>
          <p:nvPr/>
        </p:nvGrpSpPr>
        <p:grpSpPr bwMode="auto">
          <a:xfrm>
            <a:off x="6354762" y="3124200"/>
            <a:ext cx="533400" cy="762000"/>
            <a:chOff x="288" y="1104"/>
            <a:chExt cx="1248" cy="576"/>
          </a:xfrm>
        </p:grpSpPr>
        <p:sp>
          <p:nvSpPr>
            <p:cNvPr id="14349" name="AutoShape 2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4350" name="Rectangle 2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Exil</a:t>
              </a:r>
            </a:p>
          </p:txBody>
        </p:sp>
      </p:grpSp>
      <p:grpSp>
        <p:nvGrpSpPr>
          <p:cNvPr id="1711130" name="Group 26"/>
          <p:cNvGrpSpPr>
            <a:grpSpLocks/>
          </p:cNvGrpSpPr>
          <p:nvPr/>
        </p:nvGrpSpPr>
        <p:grpSpPr bwMode="auto">
          <a:xfrm>
            <a:off x="8229600" y="4152900"/>
            <a:ext cx="1143000" cy="762000"/>
            <a:chOff x="288" y="1104"/>
            <a:chExt cx="1248" cy="576"/>
          </a:xfrm>
        </p:grpSpPr>
        <p:sp>
          <p:nvSpPr>
            <p:cNvPr id="14347" name="AutoShape 27"/>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4348" name="Rectangle 28"/>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Rückkehr</a:t>
              </a:r>
            </a:p>
          </p:txBody>
        </p:sp>
      </p:grpSp>
    </p:spTree>
    <p:custDataLst>
      <p:tags r:id="rId1"/>
    </p:custDataLst>
  </p:cSld>
  <p:clrMapOvr>
    <a:masterClrMapping/>
  </p:clrMapOvr>
  <p:transition advTm="5175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11119"/>
                                        </p:tgtEl>
                                        <p:attrNameLst>
                                          <p:attrName>style.visibility</p:attrName>
                                        </p:attrNameLst>
                                      </p:cBhvr>
                                      <p:to>
                                        <p:strVal val="visible"/>
                                      </p:to>
                                    </p:set>
                                    <p:animEffect transition="in" filter="fade">
                                      <p:cBhvr>
                                        <p:cTn id="7" dur="1000"/>
                                        <p:tgtEl>
                                          <p:spTgt spid="1711119"/>
                                        </p:tgtEl>
                                      </p:cBhvr>
                                    </p:animEffect>
                                    <p:anim calcmode="lin" valueType="num">
                                      <p:cBhvr>
                                        <p:cTn id="8" dur="1000" fill="hold"/>
                                        <p:tgtEl>
                                          <p:spTgt spid="1711119"/>
                                        </p:tgtEl>
                                        <p:attrNameLst>
                                          <p:attrName>ppt_x</p:attrName>
                                        </p:attrNameLst>
                                      </p:cBhvr>
                                      <p:tavLst>
                                        <p:tav tm="0">
                                          <p:val>
                                            <p:strVal val="#ppt_x"/>
                                          </p:val>
                                        </p:tav>
                                        <p:tav tm="100000">
                                          <p:val>
                                            <p:strVal val="#ppt_x"/>
                                          </p:val>
                                        </p:tav>
                                      </p:tavLst>
                                    </p:anim>
                                    <p:anim calcmode="lin" valueType="num">
                                      <p:cBhvr>
                                        <p:cTn id="9" dur="1000" fill="hold"/>
                                        <p:tgtEl>
                                          <p:spTgt spid="1711119"/>
                                        </p:tgtEl>
                                        <p:attrNameLst>
                                          <p:attrName>ppt_y</p:attrName>
                                        </p:attrNameLst>
                                      </p:cBhvr>
                                      <p:tavLst>
                                        <p:tav tm="0">
                                          <p:val>
                                            <p:strVal val="#ppt_y-.1"/>
                                          </p:val>
                                        </p:tav>
                                        <p:tav tm="100000">
                                          <p:val>
                                            <p:strVal val="#ppt_y"/>
                                          </p:val>
                                        </p:tav>
                                      </p:tavLst>
                                    </p:anim>
                                  </p:childTnLst>
                                </p:cTn>
                              </p:par>
                              <p:par>
                                <p:cTn id="10" presetID="54" presetClass="entr" presetSubtype="0" accel="100000" fill="hold" nodeType="withEffect">
                                  <p:stCondLst>
                                    <p:cond delay="0"/>
                                  </p:stCondLst>
                                  <p:childTnLst>
                                    <p:set>
                                      <p:cBhvr>
                                        <p:cTn id="11" dur="1" fill="hold">
                                          <p:stCondLst>
                                            <p:cond delay="0"/>
                                          </p:stCondLst>
                                        </p:cTn>
                                        <p:tgtEl>
                                          <p:spTgt spid="1711124"/>
                                        </p:tgtEl>
                                        <p:attrNameLst>
                                          <p:attrName>style.visibility</p:attrName>
                                        </p:attrNameLst>
                                      </p:cBhvr>
                                      <p:to>
                                        <p:strVal val="visible"/>
                                      </p:to>
                                    </p:set>
                                    <p:anim calcmode="lin" valueType="num">
                                      <p:cBhvr>
                                        <p:cTn id="12" dur="500" fill="hold"/>
                                        <p:tgtEl>
                                          <p:spTgt spid="1711124"/>
                                        </p:tgtEl>
                                        <p:attrNameLst>
                                          <p:attrName>ppt_w</p:attrName>
                                        </p:attrNameLst>
                                      </p:cBhvr>
                                      <p:tavLst>
                                        <p:tav tm="0">
                                          <p:val>
                                            <p:strVal val="#ppt_w*0.05"/>
                                          </p:val>
                                        </p:tav>
                                        <p:tav tm="100000">
                                          <p:val>
                                            <p:strVal val="#ppt_w"/>
                                          </p:val>
                                        </p:tav>
                                      </p:tavLst>
                                    </p:anim>
                                    <p:anim calcmode="lin" valueType="num">
                                      <p:cBhvr>
                                        <p:cTn id="13" dur="500" fill="hold"/>
                                        <p:tgtEl>
                                          <p:spTgt spid="1711124"/>
                                        </p:tgtEl>
                                        <p:attrNameLst>
                                          <p:attrName>ppt_h</p:attrName>
                                        </p:attrNameLst>
                                      </p:cBhvr>
                                      <p:tavLst>
                                        <p:tav tm="0">
                                          <p:val>
                                            <p:strVal val="#ppt_h"/>
                                          </p:val>
                                        </p:tav>
                                        <p:tav tm="100000">
                                          <p:val>
                                            <p:strVal val="#ppt_h"/>
                                          </p:val>
                                        </p:tav>
                                      </p:tavLst>
                                    </p:anim>
                                    <p:anim calcmode="lin" valueType="num">
                                      <p:cBhvr>
                                        <p:cTn id="14" dur="500" fill="hold"/>
                                        <p:tgtEl>
                                          <p:spTgt spid="1711124"/>
                                        </p:tgtEl>
                                        <p:attrNameLst>
                                          <p:attrName>ppt_x</p:attrName>
                                        </p:attrNameLst>
                                      </p:cBhvr>
                                      <p:tavLst>
                                        <p:tav tm="0">
                                          <p:val>
                                            <p:strVal val="#ppt_x-.2"/>
                                          </p:val>
                                        </p:tav>
                                        <p:tav tm="100000">
                                          <p:val>
                                            <p:strVal val="#ppt_x"/>
                                          </p:val>
                                        </p:tav>
                                      </p:tavLst>
                                    </p:anim>
                                    <p:anim calcmode="lin" valueType="num">
                                      <p:cBhvr>
                                        <p:cTn id="15" dur="500" fill="hold"/>
                                        <p:tgtEl>
                                          <p:spTgt spid="1711124"/>
                                        </p:tgtEl>
                                        <p:attrNameLst>
                                          <p:attrName>ppt_y</p:attrName>
                                        </p:attrNameLst>
                                      </p:cBhvr>
                                      <p:tavLst>
                                        <p:tav tm="0">
                                          <p:val>
                                            <p:strVal val="#ppt_y"/>
                                          </p:val>
                                        </p:tav>
                                        <p:tav tm="100000">
                                          <p:val>
                                            <p:strVal val="#ppt_y"/>
                                          </p:val>
                                        </p:tav>
                                      </p:tavLst>
                                    </p:anim>
                                    <p:animEffect transition="in" filter="fade">
                                      <p:cBhvr>
                                        <p:cTn id="16" dur="500"/>
                                        <p:tgtEl>
                                          <p:spTgt spid="171112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1711116"/>
                                        </p:tgtEl>
                                        <p:attrNameLst>
                                          <p:attrName>style.visibility</p:attrName>
                                        </p:attrNameLst>
                                      </p:cBhvr>
                                      <p:to>
                                        <p:strVal val="visible"/>
                                      </p:to>
                                    </p:set>
                                    <p:anim calcmode="lin" valueType="num">
                                      <p:cBhvr>
                                        <p:cTn id="21" dur="500" fill="hold"/>
                                        <p:tgtEl>
                                          <p:spTgt spid="1711116"/>
                                        </p:tgtEl>
                                        <p:attrNameLst>
                                          <p:attrName>ppt_w</p:attrName>
                                        </p:attrNameLst>
                                      </p:cBhvr>
                                      <p:tavLst>
                                        <p:tav tm="0">
                                          <p:val>
                                            <p:strVal val="#ppt_w*0.05"/>
                                          </p:val>
                                        </p:tav>
                                        <p:tav tm="100000">
                                          <p:val>
                                            <p:strVal val="#ppt_w"/>
                                          </p:val>
                                        </p:tav>
                                      </p:tavLst>
                                    </p:anim>
                                    <p:anim calcmode="lin" valueType="num">
                                      <p:cBhvr>
                                        <p:cTn id="22" dur="500" fill="hold"/>
                                        <p:tgtEl>
                                          <p:spTgt spid="1711116"/>
                                        </p:tgtEl>
                                        <p:attrNameLst>
                                          <p:attrName>ppt_h</p:attrName>
                                        </p:attrNameLst>
                                      </p:cBhvr>
                                      <p:tavLst>
                                        <p:tav tm="0">
                                          <p:val>
                                            <p:strVal val="#ppt_h"/>
                                          </p:val>
                                        </p:tav>
                                        <p:tav tm="100000">
                                          <p:val>
                                            <p:strVal val="#ppt_h"/>
                                          </p:val>
                                        </p:tav>
                                      </p:tavLst>
                                    </p:anim>
                                    <p:anim calcmode="lin" valueType="num">
                                      <p:cBhvr>
                                        <p:cTn id="23" dur="500" fill="hold"/>
                                        <p:tgtEl>
                                          <p:spTgt spid="1711116"/>
                                        </p:tgtEl>
                                        <p:attrNameLst>
                                          <p:attrName>ppt_x</p:attrName>
                                        </p:attrNameLst>
                                      </p:cBhvr>
                                      <p:tavLst>
                                        <p:tav tm="0">
                                          <p:val>
                                            <p:strVal val="#ppt_x-.2"/>
                                          </p:val>
                                        </p:tav>
                                        <p:tav tm="100000">
                                          <p:val>
                                            <p:strVal val="#ppt_x"/>
                                          </p:val>
                                        </p:tav>
                                      </p:tavLst>
                                    </p:anim>
                                    <p:anim calcmode="lin" valueType="num">
                                      <p:cBhvr>
                                        <p:cTn id="24" dur="500" fill="hold"/>
                                        <p:tgtEl>
                                          <p:spTgt spid="1711116"/>
                                        </p:tgtEl>
                                        <p:attrNameLst>
                                          <p:attrName>ppt_y</p:attrName>
                                        </p:attrNameLst>
                                      </p:cBhvr>
                                      <p:tavLst>
                                        <p:tav tm="0">
                                          <p:val>
                                            <p:strVal val="#ppt_y"/>
                                          </p:val>
                                        </p:tav>
                                        <p:tav tm="100000">
                                          <p:val>
                                            <p:strVal val="#ppt_y"/>
                                          </p:val>
                                        </p:tav>
                                      </p:tavLst>
                                    </p:anim>
                                    <p:animEffect transition="in" filter="fade">
                                      <p:cBhvr>
                                        <p:cTn id="25" dur="500"/>
                                        <p:tgtEl>
                                          <p:spTgt spid="17111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1711120"/>
                                        </p:tgtEl>
                                        <p:attrNameLst>
                                          <p:attrName>style.visibility</p:attrName>
                                        </p:attrNameLst>
                                      </p:cBhvr>
                                      <p:to>
                                        <p:strVal val="visible"/>
                                      </p:to>
                                    </p:set>
                                    <p:animEffect transition="in" filter="fade">
                                      <p:cBhvr>
                                        <p:cTn id="30" dur="1000"/>
                                        <p:tgtEl>
                                          <p:spTgt spid="1711120"/>
                                        </p:tgtEl>
                                      </p:cBhvr>
                                    </p:animEffect>
                                    <p:anim calcmode="lin" valueType="num">
                                      <p:cBhvr>
                                        <p:cTn id="31" dur="1000" fill="hold"/>
                                        <p:tgtEl>
                                          <p:spTgt spid="1711120"/>
                                        </p:tgtEl>
                                        <p:attrNameLst>
                                          <p:attrName>ppt_x</p:attrName>
                                        </p:attrNameLst>
                                      </p:cBhvr>
                                      <p:tavLst>
                                        <p:tav tm="0">
                                          <p:val>
                                            <p:strVal val="#ppt_x"/>
                                          </p:val>
                                        </p:tav>
                                        <p:tav tm="100000">
                                          <p:val>
                                            <p:strVal val="#ppt_x"/>
                                          </p:val>
                                        </p:tav>
                                      </p:tavLst>
                                    </p:anim>
                                    <p:anim calcmode="lin" valueType="num">
                                      <p:cBhvr>
                                        <p:cTn id="32" dur="1000" fill="hold"/>
                                        <p:tgtEl>
                                          <p:spTgt spid="1711120"/>
                                        </p:tgtEl>
                                        <p:attrNameLst>
                                          <p:attrName>ppt_y</p:attrName>
                                        </p:attrNameLst>
                                      </p:cBhvr>
                                      <p:tavLst>
                                        <p:tav tm="0">
                                          <p:val>
                                            <p:strVal val="#ppt_y-.1"/>
                                          </p:val>
                                        </p:tav>
                                        <p:tav tm="100000">
                                          <p:val>
                                            <p:strVal val="#ppt_y"/>
                                          </p:val>
                                        </p:tav>
                                      </p:tavLst>
                                    </p:anim>
                                  </p:childTnLst>
                                </p:cTn>
                              </p:par>
                              <p:par>
                                <p:cTn id="33" presetID="54" presetClass="entr" presetSubtype="0" accel="100000" fill="hold" nodeType="withEffect">
                                  <p:stCondLst>
                                    <p:cond delay="0"/>
                                  </p:stCondLst>
                                  <p:childTnLst>
                                    <p:set>
                                      <p:cBhvr>
                                        <p:cTn id="34" dur="1" fill="hold">
                                          <p:stCondLst>
                                            <p:cond delay="0"/>
                                          </p:stCondLst>
                                        </p:cTn>
                                        <p:tgtEl>
                                          <p:spTgt spid="1711127"/>
                                        </p:tgtEl>
                                        <p:attrNameLst>
                                          <p:attrName>style.visibility</p:attrName>
                                        </p:attrNameLst>
                                      </p:cBhvr>
                                      <p:to>
                                        <p:strVal val="visible"/>
                                      </p:to>
                                    </p:set>
                                    <p:anim calcmode="lin" valueType="num">
                                      <p:cBhvr>
                                        <p:cTn id="35" dur="500" fill="hold"/>
                                        <p:tgtEl>
                                          <p:spTgt spid="1711127"/>
                                        </p:tgtEl>
                                        <p:attrNameLst>
                                          <p:attrName>ppt_w</p:attrName>
                                        </p:attrNameLst>
                                      </p:cBhvr>
                                      <p:tavLst>
                                        <p:tav tm="0">
                                          <p:val>
                                            <p:strVal val="#ppt_w*0.05"/>
                                          </p:val>
                                        </p:tav>
                                        <p:tav tm="100000">
                                          <p:val>
                                            <p:strVal val="#ppt_w"/>
                                          </p:val>
                                        </p:tav>
                                      </p:tavLst>
                                    </p:anim>
                                    <p:anim calcmode="lin" valueType="num">
                                      <p:cBhvr>
                                        <p:cTn id="36" dur="500" fill="hold"/>
                                        <p:tgtEl>
                                          <p:spTgt spid="1711127"/>
                                        </p:tgtEl>
                                        <p:attrNameLst>
                                          <p:attrName>ppt_h</p:attrName>
                                        </p:attrNameLst>
                                      </p:cBhvr>
                                      <p:tavLst>
                                        <p:tav tm="0">
                                          <p:val>
                                            <p:strVal val="#ppt_h"/>
                                          </p:val>
                                        </p:tav>
                                        <p:tav tm="100000">
                                          <p:val>
                                            <p:strVal val="#ppt_h"/>
                                          </p:val>
                                        </p:tav>
                                      </p:tavLst>
                                    </p:anim>
                                    <p:anim calcmode="lin" valueType="num">
                                      <p:cBhvr>
                                        <p:cTn id="37" dur="500" fill="hold"/>
                                        <p:tgtEl>
                                          <p:spTgt spid="1711127"/>
                                        </p:tgtEl>
                                        <p:attrNameLst>
                                          <p:attrName>ppt_x</p:attrName>
                                        </p:attrNameLst>
                                      </p:cBhvr>
                                      <p:tavLst>
                                        <p:tav tm="0">
                                          <p:val>
                                            <p:strVal val="#ppt_x-.2"/>
                                          </p:val>
                                        </p:tav>
                                        <p:tav tm="100000">
                                          <p:val>
                                            <p:strVal val="#ppt_x"/>
                                          </p:val>
                                        </p:tav>
                                      </p:tavLst>
                                    </p:anim>
                                    <p:anim calcmode="lin" valueType="num">
                                      <p:cBhvr>
                                        <p:cTn id="38" dur="500" fill="hold"/>
                                        <p:tgtEl>
                                          <p:spTgt spid="1711127"/>
                                        </p:tgtEl>
                                        <p:attrNameLst>
                                          <p:attrName>ppt_y</p:attrName>
                                        </p:attrNameLst>
                                      </p:cBhvr>
                                      <p:tavLst>
                                        <p:tav tm="0">
                                          <p:val>
                                            <p:strVal val="#ppt_y"/>
                                          </p:val>
                                        </p:tav>
                                        <p:tav tm="100000">
                                          <p:val>
                                            <p:strVal val="#ppt_y"/>
                                          </p:val>
                                        </p:tav>
                                      </p:tavLst>
                                    </p:anim>
                                    <p:animEffect transition="in" filter="fade">
                                      <p:cBhvr>
                                        <p:cTn id="39" dur="500"/>
                                        <p:tgtEl>
                                          <p:spTgt spid="17111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54" presetClass="entr" presetSubtype="0" accel="100000" fill="hold" nodeType="clickEffect">
                                  <p:stCondLst>
                                    <p:cond delay="0"/>
                                  </p:stCondLst>
                                  <p:childTnLst>
                                    <p:set>
                                      <p:cBhvr>
                                        <p:cTn id="43" dur="1" fill="hold">
                                          <p:stCondLst>
                                            <p:cond delay="0"/>
                                          </p:stCondLst>
                                        </p:cTn>
                                        <p:tgtEl>
                                          <p:spTgt spid="1711130"/>
                                        </p:tgtEl>
                                        <p:attrNameLst>
                                          <p:attrName>style.visibility</p:attrName>
                                        </p:attrNameLst>
                                      </p:cBhvr>
                                      <p:to>
                                        <p:strVal val="visible"/>
                                      </p:to>
                                    </p:set>
                                    <p:anim calcmode="lin" valueType="num">
                                      <p:cBhvr>
                                        <p:cTn id="44" dur="500" fill="hold"/>
                                        <p:tgtEl>
                                          <p:spTgt spid="1711130"/>
                                        </p:tgtEl>
                                        <p:attrNameLst>
                                          <p:attrName>ppt_w</p:attrName>
                                        </p:attrNameLst>
                                      </p:cBhvr>
                                      <p:tavLst>
                                        <p:tav tm="0">
                                          <p:val>
                                            <p:strVal val="#ppt_w*0.05"/>
                                          </p:val>
                                        </p:tav>
                                        <p:tav tm="100000">
                                          <p:val>
                                            <p:strVal val="#ppt_w"/>
                                          </p:val>
                                        </p:tav>
                                      </p:tavLst>
                                    </p:anim>
                                    <p:anim calcmode="lin" valueType="num">
                                      <p:cBhvr>
                                        <p:cTn id="45" dur="500" fill="hold"/>
                                        <p:tgtEl>
                                          <p:spTgt spid="1711130"/>
                                        </p:tgtEl>
                                        <p:attrNameLst>
                                          <p:attrName>ppt_h</p:attrName>
                                        </p:attrNameLst>
                                      </p:cBhvr>
                                      <p:tavLst>
                                        <p:tav tm="0">
                                          <p:val>
                                            <p:strVal val="#ppt_h"/>
                                          </p:val>
                                        </p:tav>
                                        <p:tav tm="100000">
                                          <p:val>
                                            <p:strVal val="#ppt_h"/>
                                          </p:val>
                                        </p:tav>
                                      </p:tavLst>
                                    </p:anim>
                                    <p:anim calcmode="lin" valueType="num">
                                      <p:cBhvr>
                                        <p:cTn id="46" dur="500" fill="hold"/>
                                        <p:tgtEl>
                                          <p:spTgt spid="1711130"/>
                                        </p:tgtEl>
                                        <p:attrNameLst>
                                          <p:attrName>ppt_x</p:attrName>
                                        </p:attrNameLst>
                                      </p:cBhvr>
                                      <p:tavLst>
                                        <p:tav tm="0">
                                          <p:val>
                                            <p:strVal val="#ppt_x-.2"/>
                                          </p:val>
                                        </p:tav>
                                        <p:tav tm="100000">
                                          <p:val>
                                            <p:strVal val="#ppt_x"/>
                                          </p:val>
                                        </p:tav>
                                      </p:tavLst>
                                    </p:anim>
                                    <p:anim calcmode="lin" valueType="num">
                                      <p:cBhvr>
                                        <p:cTn id="47" dur="500" fill="hold"/>
                                        <p:tgtEl>
                                          <p:spTgt spid="1711130"/>
                                        </p:tgtEl>
                                        <p:attrNameLst>
                                          <p:attrName>ppt_y</p:attrName>
                                        </p:attrNameLst>
                                      </p:cBhvr>
                                      <p:tavLst>
                                        <p:tav tm="0">
                                          <p:val>
                                            <p:strVal val="#ppt_y"/>
                                          </p:val>
                                        </p:tav>
                                        <p:tav tm="100000">
                                          <p:val>
                                            <p:strVal val="#ppt_y"/>
                                          </p:val>
                                        </p:tav>
                                      </p:tavLst>
                                    </p:anim>
                                    <p:animEffect transition="in" filter="fade">
                                      <p:cBhvr>
                                        <p:cTn id="48" dur="500"/>
                                        <p:tgtEl>
                                          <p:spTgt spid="17111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4" presetClass="entr" presetSubtype="0" accel="100000" fill="hold" grpId="0" nodeType="clickEffect">
                                  <p:stCondLst>
                                    <p:cond delay="0"/>
                                  </p:stCondLst>
                                  <p:childTnLst>
                                    <p:set>
                                      <p:cBhvr>
                                        <p:cTn id="52" dur="1" fill="hold">
                                          <p:stCondLst>
                                            <p:cond delay="0"/>
                                          </p:stCondLst>
                                        </p:cTn>
                                        <p:tgtEl>
                                          <p:spTgt spid="1711121"/>
                                        </p:tgtEl>
                                        <p:attrNameLst>
                                          <p:attrName>style.visibility</p:attrName>
                                        </p:attrNameLst>
                                      </p:cBhvr>
                                      <p:to>
                                        <p:strVal val="visible"/>
                                      </p:to>
                                    </p:set>
                                    <p:anim calcmode="lin" valueType="num">
                                      <p:cBhvr>
                                        <p:cTn id="53" dur="500" fill="hold"/>
                                        <p:tgtEl>
                                          <p:spTgt spid="1711121"/>
                                        </p:tgtEl>
                                        <p:attrNameLst>
                                          <p:attrName>ppt_w</p:attrName>
                                        </p:attrNameLst>
                                      </p:cBhvr>
                                      <p:tavLst>
                                        <p:tav tm="0">
                                          <p:val>
                                            <p:strVal val="#ppt_w*0.05"/>
                                          </p:val>
                                        </p:tav>
                                        <p:tav tm="100000">
                                          <p:val>
                                            <p:strVal val="#ppt_w"/>
                                          </p:val>
                                        </p:tav>
                                      </p:tavLst>
                                    </p:anim>
                                    <p:anim calcmode="lin" valueType="num">
                                      <p:cBhvr>
                                        <p:cTn id="54" dur="500" fill="hold"/>
                                        <p:tgtEl>
                                          <p:spTgt spid="1711121"/>
                                        </p:tgtEl>
                                        <p:attrNameLst>
                                          <p:attrName>ppt_h</p:attrName>
                                        </p:attrNameLst>
                                      </p:cBhvr>
                                      <p:tavLst>
                                        <p:tav tm="0">
                                          <p:val>
                                            <p:strVal val="#ppt_h"/>
                                          </p:val>
                                        </p:tav>
                                        <p:tav tm="100000">
                                          <p:val>
                                            <p:strVal val="#ppt_h"/>
                                          </p:val>
                                        </p:tav>
                                      </p:tavLst>
                                    </p:anim>
                                    <p:anim calcmode="lin" valueType="num">
                                      <p:cBhvr>
                                        <p:cTn id="55" dur="500" fill="hold"/>
                                        <p:tgtEl>
                                          <p:spTgt spid="1711121"/>
                                        </p:tgtEl>
                                        <p:attrNameLst>
                                          <p:attrName>ppt_x</p:attrName>
                                        </p:attrNameLst>
                                      </p:cBhvr>
                                      <p:tavLst>
                                        <p:tav tm="0">
                                          <p:val>
                                            <p:strVal val="#ppt_x-.2"/>
                                          </p:val>
                                        </p:tav>
                                        <p:tav tm="100000">
                                          <p:val>
                                            <p:strVal val="#ppt_x"/>
                                          </p:val>
                                        </p:tav>
                                      </p:tavLst>
                                    </p:anim>
                                    <p:anim calcmode="lin" valueType="num">
                                      <p:cBhvr>
                                        <p:cTn id="56" dur="500" fill="hold"/>
                                        <p:tgtEl>
                                          <p:spTgt spid="1711121"/>
                                        </p:tgtEl>
                                        <p:attrNameLst>
                                          <p:attrName>ppt_y</p:attrName>
                                        </p:attrNameLst>
                                      </p:cBhvr>
                                      <p:tavLst>
                                        <p:tav tm="0">
                                          <p:val>
                                            <p:strVal val="#ppt_y"/>
                                          </p:val>
                                        </p:tav>
                                        <p:tav tm="100000">
                                          <p:val>
                                            <p:strVal val="#ppt_y"/>
                                          </p:val>
                                        </p:tav>
                                      </p:tavLst>
                                    </p:anim>
                                    <p:animEffect transition="in" filter="fade">
                                      <p:cBhvr>
                                        <p:cTn id="57" dur="500"/>
                                        <p:tgtEl>
                                          <p:spTgt spid="1711121"/>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5" presetClass="entr" presetSubtype="0" fill="hold" grpId="0" nodeType="clickEffect">
                                  <p:stCondLst>
                                    <p:cond delay="0"/>
                                  </p:stCondLst>
                                  <p:childTnLst>
                                    <p:set>
                                      <p:cBhvr>
                                        <p:cTn id="61" dur="1" fill="hold">
                                          <p:stCondLst>
                                            <p:cond delay="0"/>
                                          </p:stCondLst>
                                        </p:cTn>
                                        <p:tgtEl>
                                          <p:spTgt spid="1711122"/>
                                        </p:tgtEl>
                                        <p:attrNameLst>
                                          <p:attrName>style.visibility</p:attrName>
                                        </p:attrNameLst>
                                      </p:cBhvr>
                                      <p:to>
                                        <p:strVal val="visible"/>
                                      </p:to>
                                    </p:set>
                                    <p:anim calcmode="lin" valueType="num">
                                      <p:cBhvr>
                                        <p:cTn id="62" dur="1000" fill="hold"/>
                                        <p:tgtEl>
                                          <p:spTgt spid="1711122"/>
                                        </p:tgtEl>
                                        <p:attrNameLst>
                                          <p:attrName>ppt_w</p:attrName>
                                        </p:attrNameLst>
                                      </p:cBhvr>
                                      <p:tavLst>
                                        <p:tav tm="0">
                                          <p:val>
                                            <p:strVal val="#ppt_w*0.70"/>
                                          </p:val>
                                        </p:tav>
                                        <p:tav tm="100000">
                                          <p:val>
                                            <p:strVal val="#ppt_w"/>
                                          </p:val>
                                        </p:tav>
                                      </p:tavLst>
                                    </p:anim>
                                    <p:anim calcmode="lin" valueType="num">
                                      <p:cBhvr>
                                        <p:cTn id="63" dur="1000" fill="hold"/>
                                        <p:tgtEl>
                                          <p:spTgt spid="1711122"/>
                                        </p:tgtEl>
                                        <p:attrNameLst>
                                          <p:attrName>ppt_h</p:attrName>
                                        </p:attrNameLst>
                                      </p:cBhvr>
                                      <p:tavLst>
                                        <p:tav tm="0">
                                          <p:val>
                                            <p:strVal val="#ppt_h"/>
                                          </p:val>
                                        </p:tav>
                                        <p:tav tm="100000">
                                          <p:val>
                                            <p:strVal val="#ppt_h"/>
                                          </p:val>
                                        </p:tav>
                                      </p:tavLst>
                                    </p:anim>
                                    <p:animEffect transition="in" filter="fade">
                                      <p:cBhvr>
                                        <p:cTn id="64" dur="1000"/>
                                        <p:tgtEl>
                                          <p:spTgt spid="1711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1119" grpId="0" animBg="1"/>
      <p:bldP spid="1711120" grpId="0" animBg="1"/>
      <p:bldP spid="1711121" grpId="0" animBg="1"/>
      <p:bldP spid="17111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823425"/>
            <a:ext cx="12192000" cy="3211149"/>
          </a:xfrm>
          <a:prstGeom prst="rect">
            <a:avLst/>
          </a:prstGeom>
        </p:spPr>
      </p:pic>
      <p:sp>
        <p:nvSpPr>
          <p:cNvPr id="1712137" name="AutoShape 9"/>
          <p:cNvSpPr>
            <a:spLocks noChangeArrowheads="1"/>
          </p:cNvSpPr>
          <p:nvPr/>
        </p:nvSpPr>
        <p:spPr bwMode="auto">
          <a:xfrm>
            <a:off x="2389964" y="1216513"/>
            <a:ext cx="533400" cy="533400"/>
          </a:xfrm>
          <a:prstGeom prst="sun">
            <a:avLst>
              <a:gd name="adj" fmla="val 25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grpSp>
        <p:nvGrpSpPr>
          <p:cNvPr id="1712140" name="Group 12"/>
          <p:cNvGrpSpPr>
            <a:grpSpLocks/>
          </p:cNvGrpSpPr>
          <p:nvPr/>
        </p:nvGrpSpPr>
        <p:grpSpPr bwMode="auto">
          <a:xfrm>
            <a:off x="1152355" y="302501"/>
            <a:ext cx="762000" cy="1447800"/>
            <a:chOff x="3024" y="0"/>
            <a:chExt cx="1200" cy="1584"/>
          </a:xfrm>
        </p:grpSpPr>
        <p:sp>
          <p:nvSpPr>
            <p:cNvPr id="15375" name="AutoShape 13"/>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5376" name="Rectangle 1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1. Babylon</a:t>
              </a:r>
            </a:p>
          </p:txBody>
        </p:sp>
      </p:grpSp>
      <p:grpSp>
        <p:nvGrpSpPr>
          <p:cNvPr id="1712143" name="Group 15"/>
          <p:cNvGrpSpPr>
            <a:grpSpLocks/>
          </p:cNvGrpSpPr>
          <p:nvPr/>
        </p:nvGrpSpPr>
        <p:grpSpPr bwMode="auto">
          <a:xfrm>
            <a:off x="4539180" y="302501"/>
            <a:ext cx="762000" cy="1447800"/>
            <a:chOff x="3024" y="0"/>
            <a:chExt cx="1200" cy="1584"/>
          </a:xfrm>
        </p:grpSpPr>
        <p:sp>
          <p:nvSpPr>
            <p:cNvPr id="15373" name="AutoShape 16"/>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5374" name="Rectangle 17"/>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2. Perser</a:t>
              </a:r>
            </a:p>
          </p:txBody>
        </p:sp>
      </p:grpSp>
      <p:grpSp>
        <p:nvGrpSpPr>
          <p:cNvPr id="1712146" name="Group 18"/>
          <p:cNvGrpSpPr>
            <a:grpSpLocks/>
          </p:cNvGrpSpPr>
          <p:nvPr/>
        </p:nvGrpSpPr>
        <p:grpSpPr bwMode="auto">
          <a:xfrm>
            <a:off x="6455120" y="302501"/>
            <a:ext cx="762000" cy="1447800"/>
            <a:chOff x="3024" y="0"/>
            <a:chExt cx="1200" cy="1584"/>
          </a:xfrm>
        </p:grpSpPr>
        <p:sp>
          <p:nvSpPr>
            <p:cNvPr id="15371" name="AutoShape 19"/>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5372" name="Rectangle 20"/>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3. Griechen</a:t>
              </a:r>
            </a:p>
          </p:txBody>
        </p:sp>
      </p:grpSp>
      <p:grpSp>
        <p:nvGrpSpPr>
          <p:cNvPr id="1712149" name="Group 21"/>
          <p:cNvGrpSpPr>
            <a:grpSpLocks/>
          </p:cNvGrpSpPr>
          <p:nvPr/>
        </p:nvGrpSpPr>
        <p:grpSpPr bwMode="auto">
          <a:xfrm>
            <a:off x="10668000" y="302113"/>
            <a:ext cx="762000" cy="1447800"/>
            <a:chOff x="3024" y="0"/>
            <a:chExt cx="1200" cy="1584"/>
          </a:xfrm>
        </p:grpSpPr>
        <p:sp>
          <p:nvSpPr>
            <p:cNvPr id="15369" name="AutoShape 22"/>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5370" name="Rectangle 23"/>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4. Römer</a:t>
              </a:r>
            </a:p>
          </p:txBody>
        </p:sp>
      </p:grpSp>
      <p:sp>
        <p:nvSpPr>
          <p:cNvPr id="1712152" name="Rectangle 24"/>
          <p:cNvSpPr>
            <a:spLocks noChangeArrowheads="1"/>
          </p:cNvSpPr>
          <p:nvPr/>
        </p:nvSpPr>
        <p:spPr bwMode="auto">
          <a:xfrm flipH="1">
            <a:off x="1524000" y="4495800"/>
            <a:ext cx="9144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3200" b="1">
                <a:solidFill>
                  <a:schemeClr val="bg1"/>
                </a:solidFill>
                <a:latin typeface="Arial" charset="0"/>
              </a:rPr>
              <a:t>Prophetie Daniels:</a:t>
            </a:r>
            <a:r>
              <a:rPr lang="de-DE" sz="3200">
                <a:solidFill>
                  <a:schemeClr val="bg1"/>
                </a:solidFill>
                <a:latin typeface="Arial" charset="0"/>
              </a:rPr>
              <a:t> 4 Weltreiche, die zur Zeit Israels agierten und agieren werden</a:t>
            </a:r>
          </a:p>
        </p:txBody>
      </p:sp>
    </p:spTree>
    <p:custDataLst>
      <p:tags r:id="rId1"/>
    </p:custDataLst>
  </p:cSld>
  <p:clrMapOvr>
    <a:masterClrMapping/>
  </p:clrMapOvr>
  <p:transition advTm="3442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12137"/>
                                        </p:tgtEl>
                                        <p:attrNameLst>
                                          <p:attrName>style.visibility</p:attrName>
                                        </p:attrNameLst>
                                      </p:cBhvr>
                                      <p:to>
                                        <p:strVal val="visible"/>
                                      </p:to>
                                    </p:set>
                                    <p:anim calcmode="lin" valueType="num">
                                      <p:cBhvr>
                                        <p:cTn id="7" dur="1000" fill="hold"/>
                                        <p:tgtEl>
                                          <p:spTgt spid="1712137"/>
                                        </p:tgtEl>
                                        <p:attrNameLst>
                                          <p:attrName>ppt_w</p:attrName>
                                        </p:attrNameLst>
                                      </p:cBhvr>
                                      <p:tavLst>
                                        <p:tav tm="0">
                                          <p:val>
                                            <p:strVal val="#ppt_w*0.70"/>
                                          </p:val>
                                        </p:tav>
                                        <p:tav tm="100000">
                                          <p:val>
                                            <p:strVal val="#ppt_w"/>
                                          </p:val>
                                        </p:tav>
                                      </p:tavLst>
                                    </p:anim>
                                    <p:anim calcmode="lin" valueType="num">
                                      <p:cBhvr>
                                        <p:cTn id="8" dur="1000" fill="hold"/>
                                        <p:tgtEl>
                                          <p:spTgt spid="1712137"/>
                                        </p:tgtEl>
                                        <p:attrNameLst>
                                          <p:attrName>ppt_h</p:attrName>
                                        </p:attrNameLst>
                                      </p:cBhvr>
                                      <p:tavLst>
                                        <p:tav tm="0">
                                          <p:val>
                                            <p:strVal val="#ppt_h"/>
                                          </p:val>
                                        </p:tav>
                                        <p:tav tm="100000">
                                          <p:val>
                                            <p:strVal val="#ppt_h"/>
                                          </p:val>
                                        </p:tav>
                                      </p:tavLst>
                                    </p:anim>
                                    <p:animEffect transition="in" filter="fade">
                                      <p:cBhvr>
                                        <p:cTn id="9" dur="1000"/>
                                        <p:tgtEl>
                                          <p:spTgt spid="171213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1712152"/>
                                        </p:tgtEl>
                                        <p:attrNameLst>
                                          <p:attrName>style.visibility</p:attrName>
                                        </p:attrNameLst>
                                      </p:cBhvr>
                                      <p:to>
                                        <p:strVal val="visible"/>
                                      </p:to>
                                    </p:set>
                                    <p:anim calcmode="lin" valueType="num">
                                      <p:cBhvr>
                                        <p:cTn id="14" dur="500" fill="hold"/>
                                        <p:tgtEl>
                                          <p:spTgt spid="1712152"/>
                                        </p:tgtEl>
                                        <p:attrNameLst>
                                          <p:attrName>ppt_w</p:attrName>
                                        </p:attrNameLst>
                                      </p:cBhvr>
                                      <p:tavLst>
                                        <p:tav tm="0">
                                          <p:val>
                                            <p:strVal val="#ppt_w*0.05"/>
                                          </p:val>
                                        </p:tav>
                                        <p:tav tm="100000">
                                          <p:val>
                                            <p:strVal val="#ppt_w"/>
                                          </p:val>
                                        </p:tav>
                                      </p:tavLst>
                                    </p:anim>
                                    <p:anim calcmode="lin" valueType="num">
                                      <p:cBhvr>
                                        <p:cTn id="15" dur="500" fill="hold"/>
                                        <p:tgtEl>
                                          <p:spTgt spid="1712152"/>
                                        </p:tgtEl>
                                        <p:attrNameLst>
                                          <p:attrName>ppt_h</p:attrName>
                                        </p:attrNameLst>
                                      </p:cBhvr>
                                      <p:tavLst>
                                        <p:tav tm="0">
                                          <p:val>
                                            <p:strVal val="#ppt_h"/>
                                          </p:val>
                                        </p:tav>
                                        <p:tav tm="100000">
                                          <p:val>
                                            <p:strVal val="#ppt_h"/>
                                          </p:val>
                                        </p:tav>
                                      </p:tavLst>
                                    </p:anim>
                                    <p:anim calcmode="lin" valueType="num">
                                      <p:cBhvr>
                                        <p:cTn id="16" dur="500" fill="hold"/>
                                        <p:tgtEl>
                                          <p:spTgt spid="1712152"/>
                                        </p:tgtEl>
                                        <p:attrNameLst>
                                          <p:attrName>ppt_x</p:attrName>
                                        </p:attrNameLst>
                                      </p:cBhvr>
                                      <p:tavLst>
                                        <p:tav tm="0">
                                          <p:val>
                                            <p:strVal val="#ppt_x-.2"/>
                                          </p:val>
                                        </p:tav>
                                        <p:tav tm="100000">
                                          <p:val>
                                            <p:strVal val="#ppt_x"/>
                                          </p:val>
                                        </p:tav>
                                      </p:tavLst>
                                    </p:anim>
                                    <p:anim calcmode="lin" valueType="num">
                                      <p:cBhvr>
                                        <p:cTn id="17" dur="500" fill="hold"/>
                                        <p:tgtEl>
                                          <p:spTgt spid="1712152"/>
                                        </p:tgtEl>
                                        <p:attrNameLst>
                                          <p:attrName>ppt_y</p:attrName>
                                        </p:attrNameLst>
                                      </p:cBhvr>
                                      <p:tavLst>
                                        <p:tav tm="0">
                                          <p:val>
                                            <p:strVal val="#ppt_y"/>
                                          </p:val>
                                        </p:tav>
                                        <p:tav tm="100000">
                                          <p:val>
                                            <p:strVal val="#ppt_y"/>
                                          </p:val>
                                        </p:tav>
                                      </p:tavLst>
                                    </p:anim>
                                    <p:animEffect transition="in" filter="fade">
                                      <p:cBhvr>
                                        <p:cTn id="18" dur="500"/>
                                        <p:tgtEl>
                                          <p:spTgt spid="171215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nodeType="clickEffect">
                                  <p:stCondLst>
                                    <p:cond delay="0"/>
                                  </p:stCondLst>
                                  <p:childTnLst>
                                    <p:set>
                                      <p:cBhvr>
                                        <p:cTn id="22" dur="1" fill="hold">
                                          <p:stCondLst>
                                            <p:cond delay="0"/>
                                          </p:stCondLst>
                                        </p:cTn>
                                        <p:tgtEl>
                                          <p:spTgt spid="1712140"/>
                                        </p:tgtEl>
                                        <p:attrNameLst>
                                          <p:attrName>style.visibility</p:attrName>
                                        </p:attrNameLst>
                                      </p:cBhvr>
                                      <p:to>
                                        <p:strVal val="visible"/>
                                      </p:to>
                                    </p:set>
                                    <p:animEffect transition="in" filter="fade">
                                      <p:cBhvr>
                                        <p:cTn id="23" dur="1000"/>
                                        <p:tgtEl>
                                          <p:spTgt spid="1712140"/>
                                        </p:tgtEl>
                                      </p:cBhvr>
                                    </p:animEffect>
                                    <p:anim calcmode="lin" valueType="num">
                                      <p:cBhvr>
                                        <p:cTn id="24" dur="1000" fill="hold"/>
                                        <p:tgtEl>
                                          <p:spTgt spid="1712140"/>
                                        </p:tgtEl>
                                        <p:attrNameLst>
                                          <p:attrName>ppt_x</p:attrName>
                                        </p:attrNameLst>
                                      </p:cBhvr>
                                      <p:tavLst>
                                        <p:tav tm="0">
                                          <p:val>
                                            <p:strVal val="#ppt_x"/>
                                          </p:val>
                                        </p:tav>
                                        <p:tav tm="100000">
                                          <p:val>
                                            <p:strVal val="#ppt_x"/>
                                          </p:val>
                                        </p:tav>
                                      </p:tavLst>
                                    </p:anim>
                                    <p:anim calcmode="lin" valueType="num">
                                      <p:cBhvr>
                                        <p:cTn id="25" dur="1000" fill="hold"/>
                                        <p:tgtEl>
                                          <p:spTgt spid="1712140"/>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1712143"/>
                                        </p:tgtEl>
                                        <p:attrNameLst>
                                          <p:attrName>style.visibility</p:attrName>
                                        </p:attrNameLst>
                                      </p:cBhvr>
                                      <p:to>
                                        <p:strVal val="visible"/>
                                      </p:to>
                                    </p:set>
                                    <p:animEffect transition="in" filter="fade">
                                      <p:cBhvr>
                                        <p:cTn id="30" dur="1000"/>
                                        <p:tgtEl>
                                          <p:spTgt spid="1712143"/>
                                        </p:tgtEl>
                                      </p:cBhvr>
                                    </p:animEffect>
                                    <p:anim calcmode="lin" valueType="num">
                                      <p:cBhvr>
                                        <p:cTn id="31" dur="1000" fill="hold"/>
                                        <p:tgtEl>
                                          <p:spTgt spid="1712143"/>
                                        </p:tgtEl>
                                        <p:attrNameLst>
                                          <p:attrName>ppt_x</p:attrName>
                                        </p:attrNameLst>
                                      </p:cBhvr>
                                      <p:tavLst>
                                        <p:tav tm="0">
                                          <p:val>
                                            <p:strVal val="#ppt_x"/>
                                          </p:val>
                                        </p:tav>
                                        <p:tav tm="100000">
                                          <p:val>
                                            <p:strVal val="#ppt_x"/>
                                          </p:val>
                                        </p:tav>
                                      </p:tavLst>
                                    </p:anim>
                                    <p:anim calcmode="lin" valueType="num">
                                      <p:cBhvr>
                                        <p:cTn id="32" dur="1000" fill="hold"/>
                                        <p:tgtEl>
                                          <p:spTgt spid="1712143"/>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nodeType="clickEffect">
                                  <p:stCondLst>
                                    <p:cond delay="0"/>
                                  </p:stCondLst>
                                  <p:childTnLst>
                                    <p:set>
                                      <p:cBhvr>
                                        <p:cTn id="36" dur="1" fill="hold">
                                          <p:stCondLst>
                                            <p:cond delay="0"/>
                                          </p:stCondLst>
                                        </p:cTn>
                                        <p:tgtEl>
                                          <p:spTgt spid="1712146"/>
                                        </p:tgtEl>
                                        <p:attrNameLst>
                                          <p:attrName>style.visibility</p:attrName>
                                        </p:attrNameLst>
                                      </p:cBhvr>
                                      <p:to>
                                        <p:strVal val="visible"/>
                                      </p:to>
                                    </p:set>
                                    <p:animEffect transition="in" filter="fade">
                                      <p:cBhvr>
                                        <p:cTn id="37" dur="1000"/>
                                        <p:tgtEl>
                                          <p:spTgt spid="1712146"/>
                                        </p:tgtEl>
                                      </p:cBhvr>
                                    </p:animEffect>
                                    <p:anim calcmode="lin" valueType="num">
                                      <p:cBhvr>
                                        <p:cTn id="38" dur="1000" fill="hold"/>
                                        <p:tgtEl>
                                          <p:spTgt spid="1712146"/>
                                        </p:tgtEl>
                                        <p:attrNameLst>
                                          <p:attrName>ppt_x</p:attrName>
                                        </p:attrNameLst>
                                      </p:cBhvr>
                                      <p:tavLst>
                                        <p:tav tm="0">
                                          <p:val>
                                            <p:strVal val="#ppt_x"/>
                                          </p:val>
                                        </p:tav>
                                        <p:tav tm="100000">
                                          <p:val>
                                            <p:strVal val="#ppt_x"/>
                                          </p:val>
                                        </p:tav>
                                      </p:tavLst>
                                    </p:anim>
                                    <p:anim calcmode="lin" valueType="num">
                                      <p:cBhvr>
                                        <p:cTn id="39" dur="1000" fill="hold"/>
                                        <p:tgtEl>
                                          <p:spTgt spid="1712146"/>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nodeType="clickEffect">
                                  <p:stCondLst>
                                    <p:cond delay="0"/>
                                  </p:stCondLst>
                                  <p:childTnLst>
                                    <p:set>
                                      <p:cBhvr>
                                        <p:cTn id="43" dur="1" fill="hold">
                                          <p:stCondLst>
                                            <p:cond delay="0"/>
                                          </p:stCondLst>
                                        </p:cTn>
                                        <p:tgtEl>
                                          <p:spTgt spid="1712149"/>
                                        </p:tgtEl>
                                        <p:attrNameLst>
                                          <p:attrName>style.visibility</p:attrName>
                                        </p:attrNameLst>
                                      </p:cBhvr>
                                      <p:to>
                                        <p:strVal val="visible"/>
                                      </p:to>
                                    </p:set>
                                    <p:animEffect transition="in" filter="fade">
                                      <p:cBhvr>
                                        <p:cTn id="44" dur="1000"/>
                                        <p:tgtEl>
                                          <p:spTgt spid="1712149"/>
                                        </p:tgtEl>
                                      </p:cBhvr>
                                    </p:animEffect>
                                    <p:anim calcmode="lin" valueType="num">
                                      <p:cBhvr>
                                        <p:cTn id="45" dur="1000" fill="hold"/>
                                        <p:tgtEl>
                                          <p:spTgt spid="1712149"/>
                                        </p:tgtEl>
                                        <p:attrNameLst>
                                          <p:attrName>ppt_x</p:attrName>
                                        </p:attrNameLst>
                                      </p:cBhvr>
                                      <p:tavLst>
                                        <p:tav tm="0">
                                          <p:val>
                                            <p:strVal val="#ppt_x"/>
                                          </p:val>
                                        </p:tav>
                                        <p:tav tm="100000">
                                          <p:val>
                                            <p:strVal val="#ppt_x"/>
                                          </p:val>
                                        </p:tav>
                                      </p:tavLst>
                                    </p:anim>
                                    <p:anim calcmode="lin" valueType="num">
                                      <p:cBhvr>
                                        <p:cTn id="46" dur="1000" fill="hold"/>
                                        <p:tgtEl>
                                          <p:spTgt spid="1712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2137" grpId="0" animBg="1"/>
      <p:bldP spid="171215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26" descr="C:\Film\Zeitleiste\20100808 Zeitleiste\Material\600vChr-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8851" y="18028"/>
            <a:ext cx="25615901"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4179" name="Group 3"/>
          <p:cNvGrpSpPr>
            <a:grpSpLocks/>
          </p:cNvGrpSpPr>
          <p:nvPr/>
        </p:nvGrpSpPr>
        <p:grpSpPr bwMode="auto">
          <a:xfrm rot="16200000" flipH="1">
            <a:off x="6997123" y="1638300"/>
            <a:ext cx="762000" cy="1447800"/>
            <a:chOff x="3024" y="0"/>
            <a:chExt cx="1200" cy="1584"/>
          </a:xfrm>
        </p:grpSpPr>
        <p:sp>
          <p:nvSpPr>
            <p:cNvPr id="16394"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395"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3. Griechen</a:t>
              </a:r>
            </a:p>
          </p:txBody>
        </p:sp>
      </p:grpSp>
      <p:grpSp>
        <p:nvGrpSpPr>
          <p:cNvPr id="1714182" name="Group 6"/>
          <p:cNvGrpSpPr>
            <a:grpSpLocks/>
          </p:cNvGrpSpPr>
          <p:nvPr/>
        </p:nvGrpSpPr>
        <p:grpSpPr bwMode="auto">
          <a:xfrm rot="16200000" flipH="1">
            <a:off x="2743200" y="822960"/>
            <a:ext cx="762000" cy="1371600"/>
            <a:chOff x="3024" y="0"/>
            <a:chExt cx="1200" cy="1584"/>
          </a:xfrm>
        </p:grpSpPr>
        <p:sp>
          <p:nvSpPr>
            <p:cNvPr id="16392"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393"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2. Perser</a:t>
              </a:r>
            </a:p>
          </p:txBody>
        </p:sp>
      </p:grpSp>
      <p:grpSp>
        <p:nvGrpSpPr>
          <p:cNvPr id="1714188" name="Group 12"/>
          <p:cNvGrpSpPr>
            <a:grpSpLocks/>
          </p:cNvGrpSpPr>
          <p:nvPr/>
        </p:nvGrpSpPr>
        <p:grpSpPr bwMode="auto">
          <a:xfrm rot="16200000" flipH="1">
            <a:off x="5067300" y="5241582"/>
            <a:ext cx="1219200" cy="1295400"/>
            <a:chOff x="3024" y="0"/>
            <a:chExt cx="1200" cy="1584"/>
          </a:xfrm>
        </p:grpSpPr>
        <p:sp>
          <p:nvSpPr>
            <p:cNvPr id="16390" name="AutoShape 13"/>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391" name="Rectangle 1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400 ohne Prophetie</a:t>
              </a:r>
            </a:p>
          </p:txBody>
        </p:sp>
      </p:grpSp>
    </p:spTree>
    <p:custDataLst>
      <p:tags r:id="rId1"/>
    </p:custDataLst>
    <p:extLst>
      <p:ext uri="{BB962C8B-B14F-4D97-AF65-F5344CB8AC3E}">
        <p14:creationId xmlns:p14="http://schemas.microsoft.com/office/powerpoint/2010/main" val="2083577347"/>
      </p:ext>
    </p:extLst>
  </p:cSld>
  <p:clrMapOvr>
    <a:masterClrMapping/>
  </p:clrMapOvr>
  <p:transition advTm="216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14182"/>
                                        </p:tgtEl>
                                        <p:attrNameLst>
                                          <p:attrName>style.visibility</p:attrName>
                                        </p:attrNameLst>
                                      </p:cBhvr>
                                      <p:to>
                                        <p:strVal val="visible"/>
                                      </p:to>
                                    </p:set>
                                    <p:animEffect transition="in" filter="fade">
                                      <p:cBhvr>
                                        <p:cTn id="7" dur="1000"/>
                                        <p:tgtEl>
                                          <p:spTgt spid="1714182"/>
                                        </p:tgtEl>
                                      </p:cBhvr>
                                    </p:animEffect>
                                    <p:anim calcmode="lin" valueType="num">
                                      <p:cBhvr>
                                        <p:cTn id="8" dur="1000" fill="hold"/>
                                        <p:tgtEl>
                                          <p:spTgt spid="1714182"/>
                                        </p:tgtEl>
                                        <p:attrNameLst>
                                          <p:attrName>ppt_x</p:attrName>
                                        </p:attrNameLst>
                                      </p:cBhvr>
                                      <p:tavLst>
                                        <p:tav tm="0">
                                          <p:val>
                                            <p:strVal val="#ppt_x"/>
                                          </p:val>
                                        </p:tav>
                                        <p:tav tm="100000">
                                          <p:val>
                                            <p:strVal val="#ppt_x"/>
                                          </p:val>
                                        </p:tav>
                                      </p:tavLst>
                                    </p:anim>
                                    <p:anim calcmode="lin" valueType="num">
                                      <p:cBhvr>
                                        <p:cTn id="9" dur="1000" fill="hold"/>
                                        <p:tgtEl>
                                          <p:spTgt spid="171418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14179"/>
                                        </p:tgtEl>
                                        <p:attrNameLst>
                                          <p:attrName>style.visibility</p:attrName>
                                        </p:attrNameLst>
                                      </p:cBhvr>
                                      <p:to>
                                        <p:strVal val="visible"/>
                                      </p:to>
                                    </p:set>
                                    <p:animEffect transition="in" filter="fade">
                                      <p:cBhvr>
                                        <p:cTn id="14" dur="1000"/>
                                        <p:tgtEl>
                                          <p:spTgt spid="1714179"/>
                                        </p:tgtEl>
                                      </p:cBhvr>
                                    </p:animEffect>
                                    <p:anim calcmode="lin" valueType="num">
                                      <p:cBhvr>
                                        <p:cTn id="15" dur="1000" fill="hold"/>
                                        <p:tgtEl>
                                          <p:spTgt spid="1714179"/>
                                        </p:tgtEl>
                                        <p:attrNameLst>
                                          <p:attrName>ppt_x</p:attrName>
                                        </p:attrNameLst>
                                      </p:cBhvr>
                                      <p:tavLst>
                                        <p:tav tm="0">
                                          <p:val>
                                            <p:strVal val="#ppt_x"/>
                                          </p:val>
                                        </p:tav>
                                        <p:tav tm="100000">
                                          <p:val>
                                            <p:strVal val="#ppt_x"/>
                                          </p:val>
                                        </p:tav>
                                      </p:tavLst>
                                    </p:anim>
                                    <p:anim calcmode="lin" valueType="num">
                                      <p:cBhvr>
                                        <p:cTn id="16" dur="1000" fill="hold"/>
                                        <p:tgtEl>
                                          <p:spTgt spid="1714179"/>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714188"/>
                                        </p:tgtEl>
                                        <p:attrNameLst>
                                          <p:attrName>style.visibility</p:attrName>
                                        </p:attrNameLst>
                                      </p:cBhvr>
                                      <p:to>
                                        <p:strVal val="visible"/>
                                      </p:to>
                                    </p:set>
                                    <p:animEffect transition="in" filter="fade">
                                      <p:cBhvr>
                                        <p:cTn id="21" dur="1000"/>
                                        <p:tgtEl>
                                          <p:spTgt spid="1714188"/>
                                        </p:tgtEl>
                                      </p:cBhvr>
                                    </p:animEffect>
                                    <p:anim calcmode="lin" valueType="num">
                                      <p:cBhvr>
                                        <p:cTn id="22" dur="1000" fill="hold"/>
                                        <p:tgtEl>
                                          <p:spTgt spid="1714188"/>
                                        </p:tgtEl>
                                        <p:attrNameLst>
                                          <p:attrName>ppt_x</p:attrName>
                                        </p:attrNameLst>
                                      </p:cBhvr>
                                      <p:tavLst>
                                        <p:tav tm="0">
                                          <p:val>
                                            <p:strVal val="#ppt_x"/>
                                          </p:val>
                                        </p:tav>
                                        <p:tav tm="100000">
                                          <p:val>
                                            <p:strVal val="#ppt_x"/>
                                          </p:val>
                                        </p:tav>
                                      </p:tavLst>
                                    </p:anim>
                                    <p:anim calcmode="lin" valueType="num">
                                      <p:cBhvr>
                                        <p:cTn id="23" dur="1000" fill="hold"/>
                                        <p:tgtEl>
                                          <p:spTgt spid="17141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26" descr="C:\Film\Zeitleiste\20100808 Zeitleiste\Material\600vChr-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23901" y="-5360"/>
            <a:ext cx="25615901"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13172" name="Group 20"/>
          <p:cNvGrpSpPr>
            <a:grpSpLocks/>
          </p:cNvGrpSpPr>
          <p:nvPr/>
        </p:nvGrpSpPr>
        <p:grpSpPr bwMode="auto">
          <a:xfrm rot="16200000" flipH="1">
            <a:off x="5753100" y="1871663"/>
            <a:ext cx="762000" cy="1447800"/>
            <a:chOff x="3024" y="0"/>
            <a:chExt cx="1200" cy="1584"/>
          </a:xfrm>
        </p:grpSpPr>
        <p:sp>
          <p:nvSpPr>
            <p:cNvPr id="17412" name="AutoShape 21"/>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7413" name="Rectangle 22"/>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4. Römer</a:t>
              </a:r>
            </a:p>
          </p:txBody>
        </p:sp>
      </p:grpSp>
    </p:spTree>
    <p:custDataLst>
      <p:tags r:id="rId1"/>
    </p:custDataLst>
    <p:extLst>
      <p:ext uri="{BB962C8B-B14F-4D97-AF65-F5344CB8AC3E}">
        <p14:creationId xmlns:p14="http://schemas.microsoft.com/office/powerpoint/2010/main" val="1959693364"/>
      </p:ext>
    </p:extLst>
  </p:cSld>
  <p:clrMapOvr>
    <a:masterClrMapping/>
  </p:clrMapOvr>
  <p:transition advTm="1437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13172"/>
                                        </p:tgtEl>
                                        <p:attrNameLst>
                                          <p:attrName>style.visibility</p:attrName>
                                        </p:attrNameLst>
                                      </p:cBhvr>
                                      <p:to>
                                        <p:strVal val="visible"/>
                                      </p:to>
                                    </p:set>
                                    <p:animEffect transition="in" filter="fade">
                                      <p:cBhvr>
                                        <p:cTn id="7" dur="1000"/>
                                        <p:tgtEl>
                                          <p:spTgt spid="1713172"/>
                                        </p:tgtEl>
                                      </p:cBhvr>
                                    </p:animEffect>
                                    <p:anim calcmode="lin" valueType="num">
                                      <p:cBhvr>
                                        <p:cTn id="8" dur="1000" fill="hold"/>
                                        <p:tgtEl>
                                          <p:spTgt spid="1713172"/>
                                        </p:tgtEl>
                                        <p:attrNameLst>
                                          <p:attrName>ppt_x</p:attrName>
                                        </p:attrNameLst>
                                      </p:cBhvr>
                                      <p:tavLst>
                                        <p:tav tm="0">
                                          <p:val>
                                            <p:strVal val="#ppt_x"/>
                                          </p:val>
                                        </p:tav>
                                        <p:tav tm="100000">
                                          <p:val>
                                            <p:strVal val="#ppt_x"/>
                                          </p:val>
                                        </p:tav>
                                      </p:tavLst>
                                    </p:anim>
                                    <p:anim calcmode="lin" valueType="num">
                                      <p:cBhvr>
                                        <p:cTn id="9" dur="1000" fill="hold"/>
                                        <p:tgtEl>
                                          <p:spTgt spid="1713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79911"/>
            <a:ext cx="12192000" cy="2298178"/>
          </a:xfrm>
          <a:prstGeom prst="rect">
            <a:avLst/>
          </a:prstGeom>
        </p:spPr>
      </p:pic>
      <p:grpSp>
        <p:nvGrpSpPr>
          <p:cNvPr id="1715203" name="Group 3"/>
          <p:cNvGrpSpPr>
            <a:grpSpLocks/>
          </p:cNvGrpSpPr>
          <p:nvPr/>
        </p:nvGrpSpPr>
        <p:grpSpPr bwMode="auto">
          <a:xfrm rot="16200000" flipH="1">
            <a:off x="787652" y="4088997"/>
            <a:ext cx="762000" cy="2082297"/>
            <a:chOff x="3024" y="0"/>
            <a:chExt cx="1200" cy="1584"/>
          </a:xfrm>
        </p:grpSpPr>
        <p:sp>
          <p:nvSpPr>
            <p:cNvPr id="18446"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8447"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2. Tempel: Umbau</a:t>
              </a:r>
            </a:p>
          </p:txBody>
        </p:sp>
      </p:grpSp>
      <p:grpSp>
        <p:nvGrpSpPr>
          <p:cNvPr id="1715207" name="Group 7"/>
          <p:cNvGrpSpPr>
            <a:grpSpLocks/>
          </p:cNvGrpSpPr>
          <p:nvPr/>
        </p:nvGrpSpPr>
        <p:grpSpPr bwMode="auto">
          <a:xfrm rot="16200000" flipH="1">
            <a:off x="2857500" y="1714500"/>
            <a:ext cx="1143000" cy="2286000"/>
            <a:chOff x="3024" y="0"/>
            <a:chExt cx="1200" cy="1584"/>
          </a:xfrm>
        </p:grpSpPr>
        <p:sp>
          <p:nvSpPr>
            <p:cNvPr id="18444" name="AutoShape 8"/>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8445" name="Rectangle 9"/>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Der erwartete Erlöser Jesus Christus</a:t>
              </a:r>
            </a:p>
          </p:txBody>
        </p:sp>
      </p:grpSp>
      <p:grpSp>
        <p:nvGrpSpPr>
          <p:cNvPr id="1715210" name="Group 10"/>
          <p:cNvGrpSpPr>
            <a:grpSpLocks/>
          </p:cNvGrpSpPr>
          <p:nvPr/>
        </p:nvGrpSpPr>
        <p:grpSpPr bwMode="auto">
          <a:xfrm rot="16200000" flipH="1">
            <a:off x="9639299" y="3917449"/>
            <a:ext cx="1066800" cy="3886200"/>
            <a:chOff x="3024" y="0"/>
            <a:chExt cx="1200" cy="1584"/>
          </a:xfrm>
        </p:grpSpPr>
        <p:sp>
          <p:nvSpPr>
            <p:cNvPr id="18442" name="AutoShape 11"/>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8443" name="Rectangle 12"/>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2000 Jahre Zeit der Nationen, in der die Völker den Tempel verunreinigen</a:t>
              </a:r>
            </a:p>
          </p:txBody>
        </p:sp>
      </p:grpSp>
      <p:sp>
        <p:nvSpPr>
          <p:cNvPr id="1715216" name="AutoShape 16"/>
          <p:cNvSpPr>
            <a:spLocks noChangeArrowheads="1"/>
          </p:cNvSpPr>
          <p:nvPr/>
        </p:nvSpPr>
        <p:spPr bwMode="auto">
          <a:xfrm>
            <a:off x="11353800" y="457200"/>
            <a:ext cx="609600" cy="1600200"/>
          </a:xfrm>
          <a:prstGeom prst="lightningBolt">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grpSp>
        <p:nvGrpSpPr>
          <p:cNvPr id="1715217" name="Group 17"/>
          <p:cNvGrpSpPr>
            <a:grpSpLocks/>
          </p:cNvGrpSpPr>
          <p:nvPr/>
        </p:nvGrpSpPr>
        <p:grpSpPr bwMode="auto">
          <a:xfrm>
            <a:off x="9351817" y="1139953"/>
            <a:ext cx="2057400" cy="1066800"/>
            <a:chOff x="6144" y="528"/>
            <a:chExt cx="1296" cy="672"/>
          </a:xfrm>
        </p:grpSpPr>
        <p:sp>
          <p:nvSpPr>
            <p:cNvPr id="18440" name="AutoShape 18"/>
            <p:cNvSpPr>
              <a:spLocks noChangeArrowheads="1"/>
            </p:cNvSpPr>
            <p:nvPr/>
          </p:nvSpPr>
          <p:spPr bwMode="auto">
            <a:xfrm>
              <a:off x="6144" y="528"/>
              <a:ext cx="1200" cy="672"/>
            </a:xfrm>
            <a:prstGeom prst="upDownArrowCallout">
              <a:avLst>
                <a:gd name="adj1" fmla="val 44643"/>
                <a:gd name="adj2" fmla="val 44643"/>
                <a:gd name="adj3" fmla="val 12500"/>
                <a:gd name="adj4" fmla="val 50000"/>
              </a:avLst>
            </a:prstGeom>
            <a:solidFill>
              <a:schemeClr val="accent1"/>
            </a:solidFill>
            <a:ln w="76200">
              <a:solidFill>
                <a:srgbClr val="FF66CC"/>
              </a:solidFill>
              <a:miter lim="800000"/>
              <a:headEnd/>
              <a:tailEnd/>
            </a:ln>
            <a:effectLst>
              <a:outerShdw dist="35921" dir="2700000" algn="ctr" rotWithShape="0">
                <a:schemeClr val="tx1"/>
              </a:outerShdw>
            </a:effectLst>
          </p:spPr>
          <p:txBody>
            <a:bodyPr wrap="none" anchor="ctr"/>
            <a:lstStyle/>
            <a:p>
              <a:endParaRPr lang="de-DE"/>
            </a:p>
          </p:txBody>
        </p:sp>
        <p:sp>
          <p:nvSpPr>
            <p:cNvPr id="18441" name="Rectangle 19"/>
            <p:cNvSpPr>
              <a:spLocks noChangeArrowheads="1"/>
            </p:cNvSpPr>
            <p:nvPr/>
          </p:nvSpPr>
          <p:spPr bwMode="auto">
            <a:xfrm>
              <a:off x="6144" y="720"/>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600" b="1">
                  <a:latin typeface="Arial" charset="0"/>
                </a:rPr>
                <a:t>4:  Der Neue Bund</a:t>
              </a:r>
            </a:p>
          </p:txBody>
        </p:sp>
      </p:grpSp>
    </p:spTree>
    <p:custDataLst>
      <p:tags r:id="rId1"/>
    </p:custDataLst>
    <p:extLst>
      <p:ext uri="{BB962C8B-B14F-4D97-AF65-F5344CB8AC3E}">
        <p14:creationId xmlns:p14="http://schemas.microsoft.com/office/powerpoint/2010/main" val="4227216588"/>
      </p:ext>
    </p:extLst>
  </p:cSld>
  <p:clrMapOvr>
    <a:masterClrMapping/>
  </p:clrMapOvr>
  <p:transition advTm="315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15203"/>
                                        </p:tgtEl>
                                        <p:attrNameLst>
                                          <p:attrName>style.visibility</p:attrName>
                                        </p:attrNameLst>
                                      </p:cBhvr>
                                      <p:to>
                                        <p:strVal val="visible"/>
                                      </p:to>
                                    </p:set>
                                    <p:animEffect transition="in" filter="fade">
                                      <p:cBhvr>
                                        <p:cTn id="7" dur="1000"/>
                                        <p:tgtEl>
                                          <p:spTgt spid="1715203"/>
                                        </p:tgtEl>
                                      </p:cBhvr>
                                    </p:animEffect>
                                    <p:anim calcmode="lin" valueType="num">
                                      <p:cBhvr>
                                        <p:cTn id="8" dur="1000" fill="hold"/>
                                        <p:tgtEl>
                                          <p:spTgt spid="1715203"/>
                                        </p:tgtEl>
                                        <p:attrNameLst>
                                          <p:attrName>ppt_x</p:attrName>
                                        </p:attrNameLst>
                                      </p:cBhvr>
                                      <p:tavLst>
                                        <p:tav tm="0">
                                          <p:val>
                                            <p:strVal val="#ppt_x"/>
                                          </p:val>
                                        </p:tav>
                                        <p:tav tm="100000">
                                          <p:val>
                                            <p:strVal val="#ppt_x"/>
                                          </p:val>
                                        </p:tav>
                                      </p:tavLst>
                                    </p:anim>
                                    <p:anim calcmode="lin" valueType="num">
                                      <p:cBhvr>
                                        <p:cTn id="9" dur="1000" fill="hold"/>
                                        <p:tgtEl>
                                          <p:spTgt spid="171520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15207"/>
                                        </p:tgtEl>
                                        <p:attrNameLst>
                                          <p:attrName>style.visibility</p:attrName>
                                        </p:attrNameLst>
                                      </p:cBhvr>
                                      <p:to>
                                        <p:strVal val="visible"/>
                                      </p:to>
                                    </p:set>
                                    <p:animEffect transition="in" filter="fade">
                                      <p:cBhvr>
                                        <p:cTn id="14" dur="1000"/>
                                        <p:tgtEl>
                                          <p:spTgt spid="1715207"/>
                                        </p:tgtEl>
                                      </p:cBhvr>
                                    </p:animEffect>
                                    <p:anim calcmode="lin" valueType="num">
                                      <p:cBhvr>
                                        <p:cTn id="15" dur="1000" fill="hold"/>
                                        <p:tgtEl>
                                          <p:spTgt spid="1715207"/>
                                        </p:tgtEl>
                                        <p:attrNameLst>
                                          <p:attrName>ppt_x</p:attrName>
                                        </p:attrNameLst>
                                      </p:cBhvr>
                                      <p:tavLst>
                                        <p:tav tm="0">
                                          <p:val>
                                            <p:strVal val="#ppt_x"/>
                                          </p:val>
                                        </p:tav>
                                        <p:tav tm="100000">
                                          <p:val>
                                            <p:strVal val="#ppt_x"/>
                                          </p:val>
                                        </p:tav>
                                      </p:tavLst>
                                    </p:anim>
                                    <p:anim calcmode="lin" valueType="num">
                                      <p:cBhvr>
                                        <p:cTn id="16" dur="1000" fill="hold"/>
                                        <p:tgtEl>
                                          <p:spTgt spid="1715207"/>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715217"/>
                                        </p:tgtEl>
                                        <p:attrNameLst>
                                          <p:attrName>style.visibility</p:attrName>
                                        </p:attrNameLst>
                                      </p:cBhvr>
                                      <p:to>
                                        <p:strVal val="visible"/>
                                      </p:to>
                                    </p:set>
                                    <p:anim calcmode="lin" valueType="num">
                                      <p:cBhvr>
                                        <p:cTn id="21" dur="1000" fill="hold"/>
                                        <p:tgtEl>
                                          <p:spTgt spid="1715217"/>
                                        </p:tgtEl>
                                        <p:attrNameLst>
                                          <p:attrName>ppt_w</p:attrName>
                                        </p:attrNameLst>
                                      </p:cBhvr>
                                      <p:tavLst>
                                        <p:tav tm="0">
                                          <p:val>
                                            <p:strVal val="#ppt_w*0.70"/>
                                          </p:val>
                                        </p:tav>
                                        <p:tav tm="100000">
                                          <p:val>
                                            <p:strVal val="#ppt_w"/>
                                          </p:val>
                                        </p:tav>
                                      </p:tavLst>
                                    </p:anim>
                                    <p:anim calcmode="lin" valueType="num">
                                      <p:cBhvr>
                                        <p:cTn id="22" dur="1000" fill="hold"/>
                                        <p:tgtEl>
                                          <p:spTgt spid="1715217"/>
                                        </p:tgtEl>
                                        <p:attrNameLst>
                                          <p:attrName>ppt_h</p:attrName>
                                        </p:attrNameLst>
                                      </p:cBhvr>
                                      <p:tavLst>
                                        <p:tav tm="0">
                                          <p:val>
                                            <p:strVal val="#ppt_h"/>
                                          </p:val>
                                        </p:tav>
                                        <p:tav tm="100000">
                                          <p:val>
                                            <p:strVal val="#ppt_h"/>
                                          </p:val>
                                        </p:tav>
                                      </p:tavLst>
                                    </p:anim>
                                    <p:animEffect transition="in" filter="fade">
                                      <p:cBhvr>
                                        <p:cTn id="23" dur="1000"/>
                                        <p:tgtEl>
                                          <p:spTgt spid="171521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715216"/>
                                        </p:tgtEl>
                                        <p:attrNameLst>
                                          <p:attrName>style.visibility</p:attrName>
                                        </p:attrNameLst>
                                      </p:cBhvr>
                                      <p:to>
                                        <p:strVal val="visible"/>
                                      </p:to>
                                    </p:set>
                                    <p:animEffect transition="in" filter="fade">
                                      <p:cBhvr>
                                        <p:cTn id="28" dur="1000"/>
                                        <p:tgtEl>
                                          <p:spTgt spid="1715216"/>
                                        </p:tgtEl>
                                      </p:cBhvr>
                                    </p:animEffect>
                                    <p:anim calcmode="lin" valueType="num">
                                      <p:cBhvr>
                                        <p:cTn id="29" dur="1000" fill="hold"/>
                                        <p:tgtEl>
                                          <p:spTgt spid="1715216"/>
                                        </p:tgtEl>
                                        <p:attrNameLst>
                                          <p:attrName>ppt_x</p:attrName>
                                        </p:attrNameLst>
                                      </p:cBhvr>
                                      <p:tavLst>
                                        <p:tav tm="0">
                                          <p:val>
                                            <p:strVal val="#ppt_x"/>
                                          </p:val>
                                        </p:tav>
                                        <p:tav tm="100000">
                                          <p:val>
                                            <p:strVal val="#ppt_x"/>
                                          </p:val>
                                        </p:tav>
                                      </p:tavLst>
                                    </p:anim>
                                    <p:anim calcmode="lin" valueType="num">
                                      <p:cBhvr>
                                        <p:cTn id="30" dur="1000" fill="hold"/>
                                        <p:tgtEl>
                                          <p:spTgt spid="1715216"/>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1715210"/>
                                        </p:tgtEl>
                                        <p:attrNameLst>
                                          <p:attrName>style.visibility</p:attrName>
                                        </p:attrNameLst>
                                      </p:cBhvr>
                                      <p:to>
                                        <p:strVal val="visible"/>
                                      </p:to>
                                    </p:set>
                                    <p:animEffect transition="in" filter="fade">
                                      <p:cBhvr>
                                        <p:cTn id="35" dur="1000"/>
                                        <p:tgtEl>
                                          <p:spTgt spid="1715210"/>
                                        </p:tgtEl>
                                      </p:cBhvr>
                                    </p:animEffect>
                                    <p:anim calcmode="lin" valueType="num">
                                      <p:cBhvr>
                                        <p:cTn id="36" dur="1000" fill="hold"/>
                                        <p:tgtEl>
                                          <p:spTgt spid="1715210"/>
                                        </p:tgtEl>
                                        <p:attrNameLst>
                                          <p:attrName>ppt_x</p:attrName>
                                        </p:attrNameLst>
                                      </p:cBhvr>
                                      <p:tavLst>
                                        <p:tav tm="0">
                                          <p:val>
                                            <p:strVal val="#ppt_x"/>
                                          </p:val>
                                        </p:tav>
                                        <p:tav tm="100000">
                                          <p:val>
                                            <p:strVal val="#ppt_x"/>
                                          </p:val>
                                        </p:tav>
                                      </p:tavLst>
                                    </p:anim>
                                    <p:anim calcmode="lin" valueType="num">
                                      <p:cBhvr>
                                        <p:cTn id="37" dur="1000" fill="hold"/>
                                        <p:tgtEl>
                                          <p:spTgt spid="17152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52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524000" y="457200"/>
            <a:ext cx="9144000" cy="9144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5400" b="1">
                <a:solidFill>
                  <a:srgbClr val="FFFF00"/>
                </a:solidFill>
              </a:rPr>
              <a:t>Jeschua Maschiach</a:t>
            </a:r>
            <a:endParaRPr lang="de-DE" sz="1400" b="1">
              <a:solidFill>
                <a:srgbClr val="FFFF00"/>
              </a:solidFill>
            </a:endParaRPr>
          </a:p>
        </p:txBody>
      </p:sp>
      <p:sp>
        <p:nvSpPr>
          <p:cNvPr id="19459" name="Text Box 3"/>
          <p:cNvSpPr txBox="1">
            <a:spLocks noChangeArrowheads="1"/>
          </p:cNvSpPr>
          <p:nvPr/>
        </p:nvSpPr>
        <p:spPr bwMode="auto">
          <a:xfrm>
            <a:off x="533400" y="1604962"/>
            <a:ext cx="11125200" cy="397031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Lst>
        </p:spPr>
        <p:txBody>
          <a:bodyPr wrap="square">
            <a:spAutoFit/>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lgn="l">
              <a:buFontTx/>
              <a:buChar char="•"/>
            </a:pPr>
            <a:r>
              <a:rPr lang="de-DE" sz="3600" b="1" dirty="0">
                <a:solidFill>
                  <a:schemeClr val="bg1"/>
                </a:solidFill>
              </a:rPr>
              <a:t> </a:t>
            </a:r>
            <a:r>
              <a:rPr lang="de-DE" sz="3600" b="1" i="1" dirty="0">
                <a:solidFill>
                  <a:schemeClr val="bg1"/>
                </a:solidFill>
              </a:rPr>
              <a:t>Jeschua</a:t>
            </a:r>
            <a:r>
              <a:rPr lang="de-DE" sz="3600" b="1" dirty="0">
                <a:solidFill>
                  <a:schemeClr val="bg1"/>
                </a:solidFill>
              </a:rPr>
              <a:t> (Jesus) </a:t>
            </a:r>
            <a:r>
              <a:rPr lang="de-DE" sz="3600" i="1" dirty="0">
                <a:solidFill>
                  <a:srgbClr val="FFFF00"/>
                </a:solidFill>
              </a:rPr>
              <a:t>Je</a:t>
            </a:r>
            <a:r>
              <a:rPr lang="de-DE" sz="3600" i="1" dirty="0">
                <a:solidFill>
                  <a:schemeClr val="bg1"/>
                </a:solidFill>
              </a:rPr>
              <a:t>-</a:t>
            </a:r>
            <a:r>
              <a:rPr lang="de-DE" sz="3600" dirty="0">
                <a:solidFill>
                  <a:schemeClr val="bg1"/>
                </a:solidFill>
              </a:rPr>
              <a:t> steht für JHWH </a:t>
            </a:r>
            <a:br>
              <a:rPr lang="de-DE" sz="3600" dirty="0">
                <a:solidFill>
                  <a:schemeClr val="bg1"/>
                </a:solidFill>
              </a:rPr>
            </a:br>
            <a:r>
              <a:rPr lang="de-DE" sz="3600" dirty="0">
                <a:solidFill>
                  <a:schemeClr val="bg1"/>
                </a:solidFill>
              </a:rPr>
              <a:t>  und </a:t>
            </a:r>
            <a:r>
              <a:rPr lang="de-DE" sz="3600" i="1" dirty="0">
                <a:solidFill>
                  <a:schemeClr val="bg1"/>
                </a:solidFill>
              </a:rPr>
              <a:t>–</a:t>
            </a:r>
            <a:r>
              <a:rPr lang="de-DE" sz="3600" i="1" dirty="0" err="1">
                <a:solidFill>
                  <a:srgbClr val="FFFF00"/>
                </a:solidFill>
              </a:rPr>
              <a:t>schua</a:t>
            </a:r>
            <a:r>
              <a:rPr lang="de-DE" sz="3600" dirty="0">
                <a:solidFill>
                  <a:schemeClr val="bg1"/>
                </a:solidFill>
              </a:rPr>
              <a:t> </a:t>
            </a:r>
            <a:r>
              <a:rPr lang="de-DE" sz="3600" dirty="0" smtClean="0">
                <a:solidFill>
                  <a:schemeClr val="bg1"/>
                </a:solidFill>
              </a:rPr>
              <a:t>für</a:t>
            </a:r>
            <a:r>
              <a:rPr lang="de-DE" sz="3600" dirty="0" smtClean="0">
                <a:solidFill>
                  <a:schemeClr val="bg1"/>
                </a:solidFill>
              </a:rPr>
              <a:t>: </a:t>
            </a:r>
            <a:r>
              <a:rPr lang="de-DE" sz="3600" dirty="0">
                <a:solidFill>
                  <a:schemeClr val="bg1"/>
                </a:solidFill>
              </a:rPr>
              <a:t>hilft, heilt, rettet,</a:t>
            </a:r>
            <a:br>
              <a:rPr lang="de-DE" sz="3600" dirty="0">
                <a:solidFill>
                  <a:schemeClr val="bg1"/>
                </a:solidFill>
              </a:rPr>
            </a:br>
            <a:r>
              <a:rPr lang="de-DE" sz="3600" dirty="0">
                <a:solidFill>
                  <a:schemeClr val="bg1"/>
                </a:solidFill>
              </a:rPr>
              <a:t>  erlöst, befreit, macht glücklich,</a:t>
            </a:r>
            <a:br>
              <a:rPr lang="de-DE" sz="3600" dirty="0">
                <a:solidFill>
                  <a:schemeClr val="bg1"/>
                </a:solidFill>
              </a:rPr>
            </a:br>
            <a:r>
              <a:rPr lang="de-DE" sz="3600" dirty="0">
                <a:solidFill>
                  <a:schemeClr val="bg1"/>
                </a:solidFill>
              </a:rPr>
              <a:t>  macht </a:t>
            </a:r>
            <a:r>
              <a:rPr lang="de-DE" sz="3600" dirty="0" smtClean="0">
                <a:solidFill>
                  <a:schemeClr val="bg1"/>
                </a:solidFill>
              </a:rPr>
              <a:t>froh </a:t>
            </a:r>
            <a:r>
              <a:rPr lang="de-DE" sz="3600" dirty="0">
                <a:solidFill>
                  <a:schemeClr val="bg1"/>
                </a:solidFill>
              </a:rPr>
              <a:t>(ewig </a:t>
            </a:r>
            <a:r>
              <a:rPr lang="de-DE" sz="3600" dirty="0" smtClean="0">
                <a:solidFill>
                  <a:schemeClr val="bg1"/>
                </a:solidFill>
              </a:rPr>
              <a:t>glücklich)</a:t>
            </a:r>
          </a:p>
          <a:p>
            <a:pPr algn="l">
              <a:buFontTx/>
              <a:buChar char="•"/>
            </a:pPr>
            <a:r>
              <a:rPr lang="de-DE" sz="3600" b="1" i="1" dirty="0" smtClean="0">
                <a:solidFill>
                  <a:schemeClr val="bg1"/>
                </a:solidFill>
              </a:rPr>
              <a:t>Jeschua</a:t>
            </a:r>
            <a:r>
              <a:rPr lang="de-DE" sz="3600" b="1" dirty="0" smtClean="0">
                <a:solidFill>
                  <a:schemeClr val="bg1"/>
                </a:solidFill>
              </a:rPr>
              <a:t> </a:t>
            </a:r>
            <a:r>
              <a:rPr lang="de-DE" sz="3600" dirty="0">
                <a:solidFill>
                  <a:schemeClr val="bg1"/>
                </a:solidFill>
              </a:rPr>
              <a:t>heißt also Gott hilft, rettet…</a:t>
            </a:r>
          </a:p>
          <a:p>
            <a:pPr algn="l">
              <a:buFontTx/>
              <a:buChar char="•"/>
            </a:pPr>
            <a:r>
              <a:rPr lang="de-DE" sz="3600" b="1" dirty="0">
                <a:solidFill>
                  <a:schemeClr val="bg1"/>
                </a:solidFill>
              </a:rPr>
              <a:t> </a:t>
            </a:r>
            <a:r>
              <a:rPr lang="de-DE" sz="3600" b="1" dirty="0" err="1">
                <a:solidFill>
                  <a:schemeClr val="bg1"/>
                </a:solidFill>
              </a:rPr>
              <a:t>Maschiach</a:t>
            </a:r>
            <a:r>
              <a:rPr lang="de-DE" sz="3600" b="1" dirty="0">
                <a:solidFill>
                  <a:schemeClr val="bg1"/>
                </a:solidFill>
              </a:rPr>
              <a:t> </a:t>
            </a:r>
            <a:r>
              <a:rPr lang="de-DE" sz="3600" dirty="0">
                <a:solidFill>
                  <a:schemeClr val="bg1"/>
                </a:solidFill>
              </a:rPr>
              <a:t>= Christus, Gesalbter</a:t>
            </a:r>
          </a:p>
          <a:p>
            <a:pPr algn="l">
              <a:buFontTx/>
              <a:buChar char="•"/>
            </a:pPr>
            <a:endParaRPr lang="de-DE" sz="3600" b="1" i="1" dirty="0">
              <a:solidFill>
                <a:schemeClr val="bg1"/>
              </a:solidFill>
            </a:endParaRPr>
          </a:p>
        </p:txBody>
      </p:sp>
      <p:sp>
        <p:nvSpPr>
          <p:cNvPr id="19460" name="Text Box 4"/>
          <p:cNvSpPr txBox="1">
            <a:spLocks noChangeArrowheads="1"/>
          </p:cNvSpPr>
          <p:nvPr/>
        </p:nvSpPr>
        <p:spPr bwMode="auto">
          <a:xfrm>
            <a:off x="6858000" y="6324600"/>
            <a:ext cx="3429000" cy="23083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Lst>
        </p:spPr>
        <p:txBody>
          <a:bodyPr>
            <a:spAutoFit/>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lgn="r">
              <a:spcBef>
                <a:spcPct val="50000"/>
              </a:spcBef>
            </a:pPr>
            <a:r>
              <a:rPr lang="de-DE" sz="900" dirty="0">
                <a:solidFill>
                  <a:schemeClr val="bg1"/>
                </a:solidFill>
              </a:rPr>
              <a:t>aus </a:t>
            </a:r>
            <a:r>
              <a:rPr lang="de-DE" sz="900" dirty="0" err="1">
                <a:solidFill>
                  <a:schemeClr val="bg1"/>
                </a:solidFill>
              </a:rPr>
              <a:t>factum</a:t>
            </a:r>
            <a:r>
              <a:rPr lang="de-DE" sz="900" dirty="0">
                <a:solidFill>
                  <a:schemeClr val="bg1"/>
                </a:solidFill>
              </a:rPr>
              <a:t> 2/2010</a:t>
            </a:r>
          </a:p>
        </p:txBody>
      </p:sp>
    </p:spTree>
  </p:cSld>
  <p:clrMapOvr>
    <a:masterClrMapping/>
  </p:clrMapOvr>
  <p:transition advTm="2028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p:cTn id="7" dur="500" fill="hold"/>
                                        <p:tgtEl>
                                          <p:spTgt spid="194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4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945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 calcmode="lin" valueType="num">
                                      <p:cBhvr>
                                        <p:cTn id="14" dur="500" fill="hold"/>
                                        <p:tgtEl>
                                          <p:spTgt spid="1945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945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945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 calcmode="lin" valueType="num">
                                      <p:cBhvr>
                                        <p:cTn id="21" dur="500" fill="hold"/>
                                        <p:tgtEl>
                                          <p:spTgt spid="19459">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9459">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94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524000" y="457200"/>
            <a:ext cx="9144000" cy="9144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5400" b="1">
                <a:solidFill>
                  <a:srgbClr val="FFFF00"/>
                </a:solidFill>
              </a:rPr>
              <a:t>Jeschua Maschiach</a:t>
            </a:r>
            <a:endParaRPr lang="de-DE" sz="1400" b="1">
              <a:solidFill>
                <a:srgbClr val="FFFF00"/>
              </a:solidFill>
            </a:endParaRPr>
          </a:p>
        </p:txBody>
      </p:sp>
      <p:sp>
        <p:nvSpPr>
          <p:cNvPr id="1738757" name="Text Box 5"/>
          <p:cNvSpPr txBox="1">
            <a:spLocks noChangeArrowheads="1"/>
          </p:cNvSpPr>
          <p:nvPr/>
        </p:nvSpPr>
        <p:spPr bwMode="auto">
          <a:xfrm>
            <a:off x="1524000" y="1752601"/>
            <a:ext cx="9144000" cy="47705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0000"/>
                </a:solidFill>
                <a:miter lim="800000"/>
                <a:headEnd/>
                <a:tailEnd/>
              </a14:hiddenLine>
            </a:ext>
          </a:extLst>
        </p:spPr>
        <p:txBody>
          <a:bodyPr>
            <a:spAutoFit/>
          </a:bodyPr>
          <a:lstStyle>
            <a:lvl1pPr>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3200" b="1" dirty="0">
                <a:solidFill>
                  <a:srgbClr val="FFFF00"/>
                </a:solidFill>
              </a:rPr>
              <a:t>Darin ist die Liebe Gottes</a:t>
            </a:r>
            <a:r>
              <a:rPr lang="de-DE" sz="3200" dirty="0">
                <a:solidFill>
                  <a:schemeClr val="bg1"/>
                </a:solidFill>
              </a:rPr>
              <a:t> zu uns geoffenbart worden, dass Gott seinen eingeborenen Sohn in die Welt gesandt hat, damit wir durch ihn leben möchten. </a:t>
            </a:r>
          </a:p>
          <a:p>
            <a:r>
              <a:rPr lang="de-DE" sz="3200" b="1" dirty="0">
                <a:solidFill>
                  <a:srgbClr val="FFFF00"/>
                </a:solidFill>
              </a:rPr>
              <a:t>Darin besteht die Liebe</a:t>
            </a:r>
            <a:r>
              <a:rPr lang="de-DE" sz="3200" dirty="0">
                <a:solidFill>
                  <a:schemeClr val="bg1"/>
                </a:solidFill>
              </a:rPr>
              <a:t>, nicht dass wir Gott geliebt haben, sondern dass Er uns geliebt und seinen Sohn gesandt hat als Sühnopfer für unsre Sünden.  </a:t>
            </a:r>
            <a:r>
              <a:rPr lang="de-DE" sz="2000" dirty="0">
                <a:solidFill>
                  <a:schemeClr val="bg1"/>
                </a:solidFill>
              </a:rPr>
              <a:t>Joh 4,9-10</a:t>
            </a:r>
          </a:p>
          <a:p>
            <a:endParaRPr lang="de-DE" sz="2000" dirty="0">
              <a:solidFill>
                <a:schemeClr val="bg1"/>
              </a:solidFill>
            </a:endParaRPr>
          </a:p>
          <a:p>
            <a:r>
              <a:rPr lang="de-DE" sz="2800" dirty="0">
                <a:solidFill>
                  <a:schemeClr val="bg1"/>
                </a:solidFill>
              </a:rPr>
              <a:t>Jesus stellt uns Gott als liebenden Vater vor: „Abba“</a:t>
            </a:r>
          </a:p>
        </p:txBody>
      </p:sp>
    </p:spTree>
    <p:custDataLst>
      <p:tags r:id="rId1"/>
    </p:custDataLst>
  </p:cSld>
  <p:clrMapOvr>
    <a:masterClrMapping/>
  </p:clrMapOvr>
  <p:transition advTm="254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38757">
                                            <p:txEl>
                                              <p:pRg st="1" end="1"/>
                                            </p:txEl>
                                          </p:spTgt>
                                        </p:tgtEl>
                                        <p:attrNameLst>
                                          <p:attrName>style.visibility</p:attrName>
                                        </p:attrNameLst>
                                      </p:cBhvr>
                                      <p:to>
                                        <p:strVal val="visible"/>
                                      </p:to>
                                    </p:set>
                                    <p:anim calcmode="lin" valueType="num">
                                      <p:cBhvr>
                                        <p:cTn id="7" dur="1000" fill="hold"/>
                                        <p:tgtEl>
                                          <p:spTgt spid="1738757">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1738757">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738757">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38757">
                                            <p:txEl>
                                              <p:pRg st="3" end="3"/>
                                            </p:txEl>
                                          </p:spTgt>
                                        </p:tgtEl>
                                        <p:attrNameLst>
                                          <p:attrName>style.visibility</p:attrName>
                                        </p:attrNameLst>
                                      </p:cBhvr>
                                      <p:to>
                                        <p:strVal val="visible"/>
                                      </p:to>
                                    </p:set>
                                    <p:anim calcmode="lin" valueType="num">
                                      <p:cBhvr>
                                        <p:cTn id="14" dur="1000" fill="hold"/>
                                        <p:tgtEl>
                                          <p:spTgt spid="1738757">
                                            <p:txEl>
                                              <p:pRg st="3" end="3"/>
                                            </p:txEl>
                                          </p:spTgt>
                                        </p:tgtEl>
                                        <p:attrNameLst>
                                          <p:attrName>ppt_w</p:attrName>
                                        </p:attrNameLst>
                                      </p:cBhvr>
                                      <p:tavLst>
                                        <p:tav tm="0">
                                          <p:val>
                                            <p:strVal val="#ppt_w*0.70"/>
                                          </p:val>
                                        </p:tav>
                                        <p:tav tm="100000">
                                          <p:val>
                                            <p:strVal val="#ppt_w"/>
                                          </p:val>
                                        </p:tav>
                                      </p:tavLst>
                                    </p:anim>
                                    <p:anim calcmode="lin" valueType="num">
                                      <p:cBhvr>
                                        <p:cTn id="15" dur="1000" fill="hold"/>
                                        <p:tgtEl>
                                          <p:spTgt spid="1738757">
                                            <p:txEl>
                                              <p:pRg st="3" end="3"/>
                                            </p:txEl>
                                          </p:spTgt>
                                        </p:tgtEl>
                                        <p:attrNameLst>
                                          <p:attrName>ppt_h</p:attrName>
                                        </p:attrNameLst>
                                      </p:cBhvr>
                                      <p:tavLst>
                                        <p:tav tm="0">
                                          <p:val>
                                            <p:strVal val="#ppt_h"/>
                                          </p:val>
                                        </p:tav>
                                        <p:tav tm="100000">
                                          <p:val>
                                            <p:strVal val="#ppt_h"/>
                                          </p:val>
                                        </p:tav>
                                      </p:tavLst>
                                    </p:anim>
                                    <p:animEffect transition="in" filter="fade">
                                      <p:cBhvr>
                                        <p:cTn id="16" dur="1000"/>
                                        <p:tgtEl>
                                          <p:spTgt spid="17387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99747" name="Text Box 3"/>
          <p:cNvSpPr txBox="1">
            <a:spLocks noChangeArrowheads="1"/>
          </p:cNvSpPr>
          <p:nvPr/>
        </p:nvSpPr>
        <p:spPr bwMode="auto">
          <a:xfrm>
            <a:off x="1943100" y="1683038"/>
            <a:ext cx="8610600" cy="433965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buFont typeface="Wingdings" pitchFamily="2" charset="2"/>
              <a:buChar char="Ø"/>
            </a:pPr>
            <a:endParaRPr lang="de-DE" sz="1200" b="1" dirty="0">
              <a:solidFill>
                <a:schemeClr val="bg1"/>
              </a:solidFill>
            </a:endParaRPr>
          </a:p>
          <a:p>
            <a:pPr algn="l">
              <a:buClr>
                <a:schemeClr val="bg1"/>
              </a:buClr>
              <a:buFont typeface="Wingdings" pitchFamily="2" charset="2"/>
              <a:buChar char="Ø"/>
            </a:pPr>
            <a:r>
              <a:rPr lang="de-DE" sz="4400" b="1" dirty="0">
                <a:solidFill>
                  <a:srgbClr val="FFFF00"/>
                </a:solidFill>
              </a:rPr>
              <a:t>Wer</a:t>
            </a:r>
            <a:r>
              <a:rPr lang="de-DE" sz="4400" b="1" dirty="0">
                <a:solidFill>
                  <a:schemeClr val="bg1"/>
                </a:solidFill>
              </a:rPr>
              <a:t> bin ich und was bin ich wert?</a:t>
            </a:r>
          </a:p>
          <a:p>
            <a:pPr algn="l">
              <a:buClr>
                <a:schemeClr val="bg1"/>
              </a:buClr>
              <a:buFont typeface="Wingdings" pitchFamily="2" charset="2"/>
              <a:buChar char="Ø"/>
            </a:pPr>
            <a:r>
              <a:rPr lang="de-DE" sz="4400" b="1" dirty="0">
                <a:solidFill>
                  <a:srgbClr val="FFFF00"/>
                </a:solidFill>
              </a:rPr>
              <a:t>Woher </a:t>
            </a:r>
            <a:r>
              <a:rPr lang="de-DE" sz="4400" b="1" dirty="0">
                <a:solidFill>
                  <a:schemeClr val="bg1"/>
                </a:solidFill>
              </a:rPr>
              <a:t>bin ich gekommen?</a:t>
            </a:r>
          </a:p>
          <a:p>
            <a:pPr algn="l">
              <a:buClr>
                <a:schemeClr val="bg1"/>
              </a:buClr>
              <a:buFont typeface="Wingdings" pitchFamily="2" charset="2"/>
              <a:buChar char="Ø"/>
            </a:pPr>
            <a:r>
              <a:rPr lang="de-DE" sz="4400" b="1" dirty="0">
                <a:solidFill>
                  <a:srgbClr val="FFFF00"/>
                </a:solidFill>
              </a:rPr>
              <a:t>Warum</a:t>
            </a:r>
            <a:r>
              <a:rPr lang="de-DE" sz="4400" b="1" dirty="0">
                <a:solidFill>
                  <a:schemeClr val="bg1"/>
                </a:solidFill>
              </a:rPr>
              <a:t> bin ich hier?</a:t>
            </a:r>
          </a:p>
          <a:p>
            <a:pPr algn="l">
              <a:buClr>
                <a:schemeClr val="bg1"/>
              </a:buClr>
              <a:buFont typeface="Wingdings" pitchFamily="2" charset="2"/>
              <a:buChar char="Ø"/>
            </a:pPr>
            <a:r>
              <a:rPr lang="de-DE" sz="4400" b="1" dirty="0">
                <a:solidFill>
                  <a:srgbClr val="FFFF00"/>
                </a:solidFill>
              </a:rPr>
              <a:t>Wohin</a:t>
            </a:r>
            <a:r>
              <a:rPr lang="de-DE" sz="4400" b="1" dirty="0">
                <a:solidFill>
                  <a:schemeClr val="bg1"/>
                </a:solidFill>
              </a:rPr>
              <a:t> gehe ich, wenn ich sterbe?</a:t>
            </a:r>
          </a:p>
        </p:txBody>
      </p:sp>
      <p:sp>
        <p:nvSpPr>
          <p:cNvPr id="3075" name="Text Box 5"/>
          <p:cNvSpPr txBox="1">
            <a:spLocks noChangeArrowheads="1"/>
          </p:cNvSpPr>
          <p:nvPr/>
        </p:nvSpPr>
        <p:spPr bwMode="auto">
          <a:xfrm>
            <a:off x="228600" y="381001"/>
            <a:ext cx="11582400" cy="1190625"/>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3600" b="1" dirty="0">
                <a:solidFill>
                  <a:srgbClr val="FFFF00"/>
                </a:solidFill>
              </a:rPr>
              <a:t>Die Heilsgeschichte </a:t>
            </a:r>
          </a:p>
          <a:p>
            <a:r>
              <a:rPr lang="de-DE" sz="3600" b="1" dirty="0">
                <a:solidFill>
                  <a:srgbClr val="FFFF00"/>
                </a:solidFill>
              </a:rPr>
              <a:t>Gottes mit der Welt</a:t>
            </a:r>
            <a:endParaRPr lang="de-DE" sz="800" b="1" dirty="0">
              <a:solidFill>
                <a:srgbClr val="FFFF00"/>
              </a:solidFill>
            </a:endParaRPr>
          </a:p>
        </p:txBody>
      </p:sp>
    </p:spTree>
    <p:custDataLst>
      <p:tags r:id="rId1"/>
    </p:custDataLst>
  </p:cSld>
  <p:clrMapOvr>
    <a:masterClrMapping/>
  </p:clrMapOvr>
  <p:transition advTm="1750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799747">
                                            <p:txEl>
                                              <p:pRg st="1" end="1"/>
                                            </p:txEl>
                                          </p:spTgt>
                                        </p:tgtEl>
                                        <p:attrNameLst>
                                          <p:attrName>style.visibility</p:attrName>
                                        </p:attrNameLst>
                                      </p:cBhvr>
                                      <p:to>
                                        <p:strVal val="visible"/>
                                      </p:to>
                                    </p:set>
                                    <p:anim calcmode="lin" valueType="num">
                                      <p:cBhvr>
                                        <p:cTn id="7" dur="1000" fill="hold"/>
                                        <p:tgtEl>
                                          <p:spTgt spid="799747">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799747">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799747">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799747">
                                            <p:txEl>
                                              <p:pRg st="2" end="2"/>
                                            </p:txEl>
                                          </p:spTgt>
                                        </p:tgtEl>
                                        <p:attrNameLst>
                                          <p:attrName>style.visibility</p:attrName>
                                        </p:attrNameLst>
                                      </p:cBhvr>
                                      <p:to>
                                        <p:strVal val="visible"/>
                                      </p:to>
                                    </p:set>
                                    <p:anim calcmode="lin" valueType="num">
                                      <p:cBhvr>
                                        <p:cTn id="14" dur="1000" fill="hold"/>
                                        <p:tgtEl>
                                          <p:spTgt spid="799747">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799747">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79974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799747">
                                            <p:txEl>
                                              <p:pRg st="3" end="3"/>
                                            </p:txEl>
                                          </p:spTgt>
                                        </p:tgtEl>
                                        <p:attrNameLst>
                                          <p:attrName>style.visibility</p:attrName>
                                        </p:attrNameLst>
                                      </p:cBhvr>
                                      <p:to>
                                        <p:strVal val="visible"/>
                                      </p:to>
                                    </p:set>
                                    <p:anim calcmode="lin" valueType="num">
                                      <p:cBhvr>
                                        <p:cTn id="21" dur="1000" fill="hold"/>
                                        <p:tgtEl>
                                          <p:spTgt spid="799747">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799747">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799747">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799747">
                                            <p:txEl>
                                              <p:pRg st="4" end="4"/>
                                            </p:txEl>
                                          </p:spTgt>
                                        </p:tgtEl>
                                        <p:attrNameLst>
                                          <p:attrName>style.visibility</p:attrName>
                                        </p:attrNameLst>
                                      </p:cBhvr>
                                      <p:to>
                                        <p:strVal val="visible"/>
                                      </p:to>
                                    </p:set>
                                    <p:anim calcmode="lin" valueType="num">
                                      <p:cBhvr>
                                        <p:cTn id="28" dur="1000" fill="hold"/>
                                        <p:tgtEl>
                                          <p:spTgt spid="799747">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799747">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7997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1716237" name="Group 13"/>
          <p:cNvGrpSpPr>
            <a:grpSpLocks/>
          </p:cNvGrpSpPr>
          <p:nvPr/>
        </p:nvGrpSpPr>
        <p:grpSpPr bwMode="auto">
          <a:xfrm rot="16200000" flipH="1">
            <a:off x="5566111" y="-4270711"/>
            <a:ext cx="1066800" cy="11132223"/>
            <a:chOff x="3024" y="-1"/>
            <a:chExt cx="1200" cy="1585"/>
          </a:xfrm>
        </p:grpSpPr>
        <p:sp>
          <p:nvSpPr>
            <p:cNvPr id="21511" name="AutoShape 1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1512" name="Rectangle 15"/>
            <p:cNvSpPr>
              <a:spLocks noChangeArrowheads="1"/>
            </p:cNvSpPr>
            <p:nvPr/>
          </p:nvSpPr>
          <p:spPr bwMode="auto">
            <a:xfrm rot="16200000">
              <a:off x="2976" y="383"/>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400" dirty="0">
                  <a:latin typeface="Arial" charset="0"/>
                </a:rPr>
                <a:t>2000 Jahre Zeit der Nationen: weltweite Missionsarbeit!!!</a:t>
              </a:r>
            </a:p>
          </p:txBody>
        </p:sp>
      </p:grpSp>
      <p:grpSp>
        <p:nvGrpSpPr>
          <p:cNvPr id="1716243" name="Group 19"/>
          <p:cNvGrpSpPr>
            <a:grpSpLocks/>
          </p:cNvGrpSpPr>
          <p:nvPr/>
        </p:nvGrpSpPr>
        <p:grpSpPr bwMode="auto">
          <a:xfrm rot="16200000" flipH="1">
            <a:off x="571500" y="4610098"/>
            <a:ext cx="1524000" cy="1447800"/>
            <a:chOff x="3024" y="0"/>
            <a:chExt cx="1200" cy="1584"/>
          </a:xfrm>
        </p:grpSpPr>
        <p:sp>
          <p:nvSpPr>
            <p:cNvPr id="21509" name="AutoShape 20"/>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1510" name="Rectangle 21"/>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300 Jahre Christen-Verfolgung</a:t>
              </a:r>
            </a:p>
          </p:txBody>
        </p:sp>
      </p:grpSp>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133600"/>
            <a:ext cx="12992043" cy="2133600"/>
          </a:xfrm>
          <a:prstGeom prst="rect">
            <a:avLst/>
          </a:prstGeom>
        </p:spPr>
      </p:pic>
    </p:spTree>
    <p:custDataLst>
      <p:tags r:id="rId1"/>
    </p:custDataLst>
  </p:cSld>
  <p:clrMapOvr>
    <a:masterClrMapping/>
  </p:clrMapOvr>
  <p:transition advTm="188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16243"/>
                                        </p:tgtEl>
                                        <p:attrNameLst>
                                          <p:attrName>style.visibility</p:attrName>
                                        </p:attrNameLst>
                                      </p:cBhvr>
                                      <p:to>
                                        <p:strVal val="visible"/>
                                      </p:to>
                                    </p:set>
                                    <p:animEffect transition="in" filter="fade">
                                      <p:cBhvr>
                                        <p:cTn id="7" dur="1000"/>
                                        <p:tgtEl>
                                          <p:spTgt spid="1716243"/>
                                        </p:tgtEl>
                                      </p:cBhvr>
                                    </p:animEffect>
                                    <p:anim calcmode="lin" valueType="num">
                                      <p:cBhvr>
                                        <p:cTn id="8" dur="1000" fill="hold"/>
                                        <p:tgtEl>
                                          <p:spTgt spid="1716243"/>
                                        </p:tgtEl>
                                        <p:attrNameLst>
                                          <p:attrName>ppt_x</p:attrName>
                                        </p:attrNameLst>
                                      </p:cBhvr>
                                      <p:tavLst>
                                        <p:tav tm="0">
                                          <p:val>
                                            <p:strVal val="#ppt_x"/>
                                          </p:val>
                                        </p:tav>
                                        <p:tav tm="100000">
                                          <p:val>
                                            <p:strVal val="#ppt_x"/>
                                          </p:val>
                                        </p:tav>
                                      </p:tavLst>
                                    </p:anim>
                                    <p:anim calcmode="lin" valueType="num">
                                      <p:cBhvr>
                                        <p:cTn id="9" dur="1000" fill="hold"/>
                                        <p:tgtEl>
                                          <p:spTgt spid="17162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16237"/>
                                        </p:tgtEl>
                                        <p:attrNameLst>
                                          <p:attrName>style.visibility</p:attrName>
                                        </p:attrNameLst>
                                      </p:cBhvr>
                                      <p:to>
                                        <p:strVal val="visible"/>
                                      </p:to>
                                    </p:set>
                                    <p:animEffect transition="in" filter="fade">
                                      <p:cBhvr>
                                        <p:cTn id="14" dur="1000"/>
                                        <p:tgtEl>
                                          <p:spTgt spid="1716237"/>
                                        </p:tgtEl>
                                      </p:cBhvr>
                                    </p:animEffect>
                                    <p:anim calcmode="lin" valueType="num">
                                      <p:cBhvr>
                                        <p:cTn id="15" dur="1000" fill="hold"/>
                                        <p:tgtEl>
                                          <p:spTgt spid="1716237"/>
                                        </p:tgtEl>
                                        <p:attrNameLst>
                                          <p:attrName>ppt_x</p:attrName>
                                        </p:attrNameLst>
                                      </p:cBhvr>
                                      <p:tavLst>
                                        <p:tav tm="0">
                                          <p:val>
                                            <p:strVal val="#ppt_x"/>
                                          </p:val>
                                        </p:tav>
                                        <p:tav tm="100000">
                                          <p:val>
                                            <p:strVal val="#ppt_x"/>
                                          </p:val>
                                        </p:tav>
                                      </p:tavLst>
                                    </p:anim>
                                    <p:anim calcmode="lin" valueType="num">
                                      <p:cBhvr>
                                        <p:cTn id="16" dur="1000" fill="hold"/>
                                        <p:tgtEl>
                                          <p:spTgt spid="17162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5054752" cy="6858000"/>
          </a:xfrm>
          <a:prstGeom prst="rect">
            <a:avLst/>
          </a:prstGeom>
        </p:spPr>
      </p:pic>
      <p:grpSp>
        <p:nvGrpSpPr>
          <p:cNvPr id="22531" name="Group 6"/>
          <p:cNvGrpSpPr>
            <a:grpSpLocks/>
          </p:cNvGrpSpPr>
          <p:nvPr/>
        </p:nvGrpSpPr>
        <p:grpSpPr bwMode="auto">
          <a:xfrm rot="16200000" flipH="1">
            <a:off x="2438400" y="3200400"/>
            <a:ext cx="1066800" cy="2286000"/>
            <a:chOff x="3024" y="0"/>
            <a:chExt cx="1200" cy="1584"/>
          </a:xfrm>
        </p:grpSpPr>
        <p:sp>
          <p:nvSpPr>
            <p:cNvPr id="22532"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2533"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300 Jahre Verfolgung</a:t>
              </a:r>
              <a:endParaRPr lang="de-DE" sz="1400" dirty="0">
                <a:latin typeface="Arial" charset="0"/>
              </a:endParaRPr>
            </a:p>
          </p:txBody>
        </p:sp>
      </p:grpSp>
    </p:spTree>
    <p:custDataLst>
      <p:tags r:id="rId1"/>
    </p:custDataLst>
  </p:cSld>
  <p:clrMapOvr>
    <a:masterClrMapping/>
  </p:clrMapOvr>
  <p:transition advTm="155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772"/>
            <a:ext cx="14529628" cy="6861772"/>
          </a:xfrm>
          <a:prstGeom prst="rect">
            <a:avLst/>
          </a:prstGeom>
        </p:spPr>
      </p:pic>
      <p:grpSp>
        <p:nvGrpSpPr>
          <p:cNvPr id="22531" name="Group 6"/>
          <p:cNvGrpSpPr>
            <a:grpSpLocks/>
          </p:cNvGrpSpPr>
          <p:nvPr/>
        </p:nvGrpSpPr>
        <p:grpSpPr bwMode="auto">
          <a:xfrm rot="16200000" flipH="1">
            <a:off x="3200400" y="304800"/>
            <a:ext cx="1066800" cy="3657600"/>
            <a:chOff x="3024" y="0"/>
            <a:chExt cx="1200" cy="1584"/>
          </a:xfrm>
        </p:grpSpPr>
        <p:sp>
          <p:nvSpPr>
            <p:cNvPr id="22532"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2533"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Arabischer Islam verhindert Evangeliums-Ausbreitung in Asien</a:t>
              </a:r>
            </a:p>
          </p:txBody>
        </p:sp>
      </p:grpSp>
    </p:spTree>
    <p:custDataLst>
      <p:tags r:id="rId1"/>
    </p:custDataLst>
    <p:extLst>
      <p:ext uri="{BB962C8B-B14F-4D97-AF65-F5344CB8AC3E}">
        <p14:creationId xmlns:p14="http://schemas.microsoft.com/office/powerpoint/2010/main" val="877632913"/>
      </p:ext>
    </p:extLst>
  </p:cSld>
  <p:clrMapOvr>
    <a:masterClrMapping/>
  </p:clrMapOvr>
  <p:transition advTm="155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71" y="-23388"/>
            <a:ext cx="15624800" cy="6881388"/>
          </a:xfrm>
          <a:prstGeom prst="rect">
            <a:avLst/>
          </a:prstGeom>
        </p:spPr>
      </p:pic>
      <p:grpSp>
        <p:nvGrpSpPr>
          <p:cNvPr id="1718278" name="Group 6"/>
          <p:cNvGrpSpPr>
            <a:grpSpLocks/>
          </p:cNvGrpSpPr>
          <p:nvPr/>
        </p:nvGrpSpPr>
        <p:grpSpPr bwMode="auto">
          <a:xfrm rot="16200000" flipH="1">
            <a:off x="1943100" y="2324100"/>
            <a:ext cx="762000" cy="2362200"/>
            <a:chOff x="3024" y="0"/>
            <a:chExt cx="1200" cy="1584"/>
          </a:xfrm>
        </p:grpSpPr>
        <p:sp>
          <p:nvSpPr>
            <p:cNvPr id="23556"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3557"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Islamische Turkvölker</a:t>
              </a:r>
            </a:p>
          </p:txBody>
        </p:sp>
      </p:grpSp>
    </p:spTree>
    <p:custDataLst>
      <p:tags r:id="rId1"/>
    </p:custDataLst>
    <p:extLst>
      <p:ext uri="{BB962C8B-B14F-4D97-AF65-F5344CB8AC3E}">
        <p14:creationId xmlns:p14="http://schemas.microsoft.com/office/powerpoint/2010/main" val="3867916225"/>
      </p:ext>
    </p:extLst>
  </p:cSld>
  <p:clrMapOvr>
    <a:masterClrMapping/>
  </p:clrMapOvr>
  <p:transition advTm="1251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718278"/>
                                        </p:tgtEl>
                                        <p:attrNameLst>
                                          <p:attrName>style.visibility</p:attrName>
                                        </p:attrNameLst>
                                      </p:cBhvr>
                                      <p:to>
                                        <p:strVal val="visible"/>
                                      </p:to>
                                    </p:set>
                                    <p:anim calcmode="lin" valueType="num">
                                      <p:cBhvr>
                                        <p:cTn id="7" dur="1000" fill="hold"/>
                                        <p:tgtEl>
                                          <p:spTgt spid="1718278"/>
                                        </p:tgtEl>
                                        <p:attrNameLst>
                                          <p:attrName>ppt_w</p:attrName>
                                        </p:attrNameLst>
                                      </p:cBhvr>
                                      <p:tavLst>
                                        <p:tav tm="0">
                                          <p:val>
                                            <p:strVal val="#ppt_w*0.70"/>
                                          </p:val>
                                        </p:tav>
                                        <p:tav tm="100000">
                                          <p:val>
                                            <p:strVal val="#ppt_w"/>
                                          </p:val>
                                        </p:tav>
                                      </p:tavLst>
                                    </p:anim>
                                    <p:anim calcmode="lin" valueType="num">
                                      <p:cBhvr>
                                        <p:cTn id="8" dur="1000" fill="hold"/>
                                        <p:tgtEl>
                                          <p:spTgt spid="1718278"/>
                                        </p:tgtEl>
                                        <p:attrNameLst>
                                          <p:attrName>ppt_h</p:attrName>
                                        </p:attrNameLst>
                                      </p:cBhvr>
                                      <p:tavLst>
                                        <p:tav tm="0">
                                          <p:val>
                                            <p:strVal val="#ppt_h"/>
                                          </p:val>
                                        </p:tav>
                                        <p:tav tm="100000">
                                          <p:val>
                                            <p:strVal val="#ppt_h"/>
                                          </p:val>
                                        </p:tav>
                                      </p:tavLst>
                                    </p:anim>
                                    <p:animEffect transition="in" filter="fade">
                                      <p:cBhvr>
                                        <p:cTn id="9" dur="1000"/>
                                        <p:tgtEl>
                                          <p:spTgt spid="1718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12826"/>
            <a:ext cx="15271218" cy="6858000"/>
          </a:xfrm>
          <a:prstGeom prst="rect">
            <a:avLst/>
          </a:prstGeom>
        </p:spPr>
      </p:pic>
      <p:grpSp>
        <p:nvGrpSpPr>
          <p:cNvPr id="1719302" name="Group 6"/>
          <p:cNvGrpSpPr>
            <a:grpSpLocks/>
          </p:cNvGrpSpPr>
          <p:nvPr/>
        </p:nvGrpSpPr>
        <p:grpSpPr bwMode="auto">
          <a:xfrm rot="16200000" flipH="1">
            <a:off x="3886200" y="4343400"/>
            <a:ext cx="990600" cy="1752600"/>
            <a:chOff x="3024" y="0"/>
            <a:chExt cx="1200" cy="1584"/>
          </a:xfrm>
        </p:grpSpPr>
        <p:sp>
          <p:nvSpPr>
            <p:cNvPr id="24586"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4587"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Neue Missions-Bewegung</a:t>
              </a:r>
            </a:p>
          </p:txBody>
        </p:sp>
      </p:grpSp>
      <p:grpSp>
        <p:nvGrpSpPr>
          <p:cNvPr id="1719305" name="Group 9"/>
          <p:cNvGrpSpPr>
            <a:grpSpLocks/>
          </p:cNvGrpSpPr>
          <p:nvPr/>
        </p:nvGrpSpPr>
        <p:grpSpPr bwMode="auto">
          <a:xfrm rot="16200000" flipH="1">
            <a:off x="8097982" y="3009900"/>
            <a:ext cx="762000" cy="1295400"/>
            <a:chOff x="3024" y="0"/>
            <a:chExt cx="1200" cy="1584"/>
          </a:xfrm>
        </p:grpSpPr>
        <p:sp>
          <p:nvSpPr>
            <p:cNvPr id="24584" name="AutoShape 10"/>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4585" name="Rectangle 11"/>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Weltkriege</a:t>
              </a:r>
            </a:p>
          </p:txBody>
        </p:sp>
      </p:grpSp>
      <p:grpSp>
        <p:nvGrpSpPr>
          <p:cNvPr id="1719308" name="Group 12"/>
          <p:cNvGrpSpPr>
            <a:grpSpLocks/>
          </p:cNvGrpSpPr>
          <p:nvPr/>
        </p:nvGrpSpPr>
        <p:grpSpPr bwMode="auto">
          <a:xfrm rot="16200000" flipH="1">
            <a:off x="8801100" y="4571999"/>
            <a:ext cx="990600" cy="2286000"/>
            <a:chOff x="3024" y="0"/>
            <a:chExt cx="1200" cy="1584"/>
          </a:xfrm>
        </p:grpSpPr>
        <p:sp>
          <p:nvSpPr>
            <p:cNvPr id="24582" name="AutoShape 13"/>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4583" name="Rectangle 1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Neugründung Israels nach 2000 Jahren</a:t>
              </a:r>
            </a:p>
          </p:txBody>
        </p:sp>
      </p:grpSp>
    </p:spTree>
    <p:custDataLst>
      <p:tags r:id="rId1"/>
    </p:custDataLst>
  </p:cSld>
  <p:clrMapOvr>
    <a:masterClrMapping/>
  </p:clrMapOvr>
  <p:transition advTm="1948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1719302"/>
                                        </p:tgtEl>
                                        <p:attrNameLst>
                                          <p:attrName>style.visibility</p:attrName>
                                        </p:attrNameLst>
                                      </p:cBhvr>
                                      <p:to>
                                        <p:strVal val="visible"/>
                                      </p:to>
                                    </p:set>
                                    <p:anim calcmode="lin" valueType="num">
                                      <p:cBhvr>
                                        <p:cTn id="7" dur="1000" fill="hold"/>
                                        <p:tgtEl>
                                          <p:spTgt spid="1719302"/>
                                        </p:tgtEl>
                                        <p:attrNameLst>
                                          <p:attrName>ppt_w</p:attrName>
                                        </p:attrNameLst>
                                      </p:cBhvr>
                                      <p:tavLst>
                                        <p:tav tm="0">
                                          <p:val>
                                            <p:strVal val="#ppt_w*0.70"/>
                                          </p:val>
                                        </p:tav>
                                        <p:tav tm="100000">
                                          <p:val>
                                            <p:strVal val="#ppt_w"/>
                                          </p:val>
                                        </p:tav>
                                      </p:tavLst>
                                    </p:anim>
                                    <p:anim calcmode="lin" valueType="num">
                                      <p:cBhvr>
                                        <p:cTn id="8" dur="1000" fill="hold"/>
                                        <p:tgtEl>
                                          <p:spTgt spid="1719302"/>
                                        </p:tgtEl>
                                        <p:attrNameLst>
                                          <p:attrName>ppt_h</p:attrName>
                                        </p:attrNameLst>
                                      </p:cBhvr>
                                      <p:tavLst>
                                        <p:tav tm="0">
                                          <p:val>
                                            <p:strVal val="#ppt_h"/>
                                          </p:val>
                                        </p:tav>
                                        <p:tav tm="100000">
                                          <p:val>
                                            <p:strVal val="#ppt_h"/>
                                          </p:val>
                                        </p:tav>
                                      </p:tavLst>
                                    </p:anim>
                                    <p:animEffect transition="in" filter="fade">
                                      <p:cBhvr>
                                        <p:cTn id="9" dur="1000"/>
                                        <p:tgtEl>
                                          <p:spTgt spid="171930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19305"/>
                                        </p:tgtEl>
                                        <p:attrNameLst>
                                          <p:attrName>style.visibility</p:attrName>
                                        </p:attrNameLst>
                                      </p:cBhvr>
                                      <p:to>
                                        <p:strVal val="visible"/>
                                      </p:to>
                                    </p:set>
                                    <p:animEffect transition="in" filter="fade">
                                      <p:cBhvr>
                                        <p:cTn id="14" dur="1000"/>
                                        <p:tgtEl>
                                          <p:spTgt spid="1719305"/>
                                        </p:tgtEl>
                                      </p:cBhvr>
                                    </p:animEffect>
                                    <p:anim calcmode="lin" valueType="num">
                                      <p:cBhvr>
                                        <p:cTn id="15" dur="1000" fill="hold"/>
                                        <p:tgtEl>
                                          <p:spTgt spid="1719305"/>
                                        </p:tgtEl>
                                        <p:attrNameLst>
                                          <p:attrName>ppt_x</p:attrName>
                                        </p:attrNameLst>
                                      </p:cBhvr>
                                      <p:tavLst>
                                        <p:tav tm="0">
                                          <p:val>
                                            <p:strVal val="#ppt_x"/>
                                          </p:val>
                                        </p:tav>
                                        <p:tav tm="100000">
                                          <p:val>
                                            <p:strVal val="#ppt_x"/>
                                          </p:val>
                                        </p:tav>
                                      </p:tavLst>
                                    </p:anim>
                                    <p:anim calcmode="lin" valueType="num">
                                      <p:cBhvr>
                                        <p:cTn id="16" dur="1000" fill="hold"/>
                                        <p:tgtEl>
                                          <p:spTgt spid="1719305"/>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719308"/>
                                        </p:tgtEl>
                                        <p:attrNameLst>
                                          <p:attrName>style.visibility</p:attrName>
                                        </p:attrNameLst>
                                      </p:cBhvr>
                                      <p:to>
                                        <p:strVal val="visible"/>
                                      </p:to>
                                    </p:set>
                                    <p:animEffect transition="in" filter="fade">
                                      <p:cBhvr>
                                        <p:cTn id="21" dur="1000"/>
                                        <p:tgtEl>
                                          <p:spTgt spid="1719308"/>
                                        </p:tgtEl>
                                      </p:cBhvr>
                                    </p:animEffect>
                                    <p:anim calcmode="lin" valueType="num">
                                      <p:cBhvr>
                                        <p:cTn id="22" dur="1000" fill="hold"/>
                                        <p:tgtEl>
                                          <p:spTgt spid="1719308"/>
                                        </p:tgtEl>
                                        <p:attrNameLst>
                                          <p:attrName>ppt_x</p:attrName>
                                        </p:attrNameLst>
                                      </p:cBhvr>
                                      <p:tavLst>
                                        <p:tav tm="0">
                                          <p:val>
                                            <p:strVal val="#ppt_x"/>
                                          </p:val>
                                        </p:tav>
                                        <p:tav tm="100000">
                                          <p:val>
                                            <p:strVal val="#ppt_x"/>
                                          </p:val>
                                        </p:tav>
                                      </p:tavLst>
                                    </p:anim>
                                    <p:anim calcmode="lin" valueType="num">
                                      <p:cBhvr>
                                        <p:cTn id="23" dur="1000" fill="hold"/>
                                        <p:tgtEl>
                                          <p:spTgt spid="1719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66099"/>
            <a:ext cx="12192000" cy="3525801"/>
          </a:xfrm>
          <a:prstGeom prst="rect">
            <a:avLst/>
          </a:prstGeom>
        </p:spPr>
      </p:pic>
      <p:grpSp>
        <p:nvGrpSpPr>
          <p:cNvPr id="1721347" name="Group 3"/>
          <p:cNvGrpSpPr>
            <a:grpSpLocks/>
          </p:cNvGrpSpPr>
          <p:nvPr/>
        </p:nvGrpSpPr>
        <p:grpSpPr bwMode="auto">
          <a:xfrm rot="12385566" flipH="1">
            <a:off x="2319947" y="5084141"/>
            <a:ext cx="990600" cy="1709033"/>
            <a:chOff x="3024" y="0"/>
            <a:chExt cx="1200" cy="1584"/>
          </a:xfrm>
        </p:grpSpPr>
        <p:sp>
          <p:nvSpPr>
            <p:cNvPr id="25613"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5614"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4. Tier: Römer</a:t>
              </a:r>
            </a:p>
          </p:txBody>
        </p:sp>
      </p:grpSp>
      <p:grpSp>
        <p:nvGrpSpPr>
          <p:cNvPr id="1721350" name="Group 6"/>
          <p:cNvGrpSpPr>
            <a:grpSpLocks/>
          </p:cNvGrpSpPr>
          <p:nvPr/>
        </p:nvGrpSpPr>
        <p:grpSpPr bwMode="auto">
          <a:xfrm flipH="1">
            <a:off x="381000" y="152400"/>
            <a:ext cx="762000" cy="1394460"/>
            <a:chOff x="3024" y="0"/>
            <a:chExt cx="1200" cy="1584"/>
          </a:xfrm>
        </p:grpSpPr>
        <p:sp>
          <p:nvSpPr>
            <p:cNvPr id="25611"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5612"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Entrückung</a:t>
              </a:r>
            </a:p>
          </p:txBody>
        </p:sp>
      </p:grpSp>
      <p:grpSp>
        <p:nvGrpSpPr>
          <p:cNvPr id="1721354" name="Group 10"/>
          <p:cNvGrpSpPr>
            <a:grpSpLocks/>
          </p:cNvGrpSpPr>
          <p:nvPr/>
        </p:nvGrpSpPr>
        <p:grpSpPr bwMode="auto">
          <a:xfrm rot="16200000" flipH="1">
            <a:off x="6438900" y="-2400300"/>
            <a:ext cx="762000" cy="6781800"/>
            <a:chOff x="3024" y="0"/>
            <a:chExt cx="1200" cy="1584"/>
          </a:xfrm>
        </p:grpSpPr>
        <p:sp>
          <p:nvSpPr>
            <p:cNvPr id="25609" name="AutoShape 11"/>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5610" name="Rectangle 12"/>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400" dirty="0">
                  <a:latin typeface="Arial" charset="0"/>
                </a:rPr>
                <a:t>7 Jahre große Drangsal</a:t>
              </a:r>
            </a:p>
          </p:txBody>
        </p:sp>
      </p:grpSp>
      <p:grpSp>
        <p:nvGrpSpPr>
          <p:cNvPr id="1721357" name="Group 13"/>
          <p:cNvGrpSpPr>
            <a:grpSpLocks/>
          </p:cNvGrpSpPr>
          <p:nvPr/>
        </p:nvGrpSpPr>
        <p:grpSpPr bwMode="auto">
          <a:xfrm rot="12385566" flipH="1">
            <a:off x="9351283" y="4946491"/>
            <a:ext cx="990600" cy="1506538"/>
            <a:chOff x="3024" y="0"/>
            <a:chExt cx="1200" cy="1584"/>
          </a:xfrm>
        </p:grpSpPr>
        <p:sp>
          <p:nvSpPr>
            <p:cNvPr id="25607" name="AutoShape 1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5608" name="Rectangle 1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Wiederkunft von Jesus</a:t>
              </a:r>
            </a:p>
          </p:txBody>
        </p:sp>
      </p:grpSp>
    </p:spTree>
    <p:custDataLst>
      <p:tags r:id="rId1"/>
    </p:custDataLst>
  </p:cSld>
  <p:clrMapOvr>
    <a:masterClrMapping/>
  </p:clrMapOvr>
  <p:transition advTm="184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1347"/>
                                        </p:tgtEl>
                                        <p:attrNameLst>
                                          <p:attrName>style.visibility</p:attrName>
                                        </p:attrNameLst>
                                      </p:cBhvr>
                                      <p:to>
                                        <p:strVal val="visible"/>
                                      </p:to>
                                    </p:set>
                                    <p:animEffect transition="in" filter="fade">
                                      <p:cBhvr>
                                        <p:cTn id="7" dur="1000"/>
                                        <p:tgtEl>
                                          <p:spTgt spid="1721347"/>
                                        </p:tgtEl>
                                      </p:cBhvr>
                                    </p:animEffect>
                                    <p:anim calcmode="lin" valueType="num">
                                      <p:cBhvr>
                                        <p:cTn id="8" dur="1000" fill="hold"/>
                                        <p:tgtEl>
                                          <p:spTgt spid="1721347"/>
                                        </p:tgtEl>
                                        <p:attrNameLst>
                                          <p:attrName>ppt_x</p:attrName>
                                        </p:attrNameLst>
                                      </p:cBhvr>
                                      <p:tavLst>
                                        <p:tav tm="0">
                                          <p:val>
                                            <p:strVal val="#ppt_x"/>
                                          </p:val>
                                        </p:tav>
                                        <p:tav tm="100000">
                                          <p:val>
                                            <p:strVal val="#ppt_x"/>
                                          </p:val>
                                        </p:tav>
                                      </p:tavLst>
                                    </p:anim>
                                    <p:anim calcmode="lin" valueType="num">
                                      <p:cBhvr>
                                        <p:cTn id="9" dur="1000" fill="hold"/>
                                        <p:tgtEl>
                                          <p:spTgt spid="172134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1350"/>
                                        </p:tgtEl>
                                        <p:attrNameLst>
                                          <p:attrName>style.visibility</p:attrName>
                                        </p:attrNameLst>
                                      </p:cBhvr>
                                      <p:to>
                                        <p:strVal val="visible"/>
                                      </p:to>
                                    </p:set>
                                    <p:animEffect transition="in" filter="fade">
                                      <p:cBhvr>
                                        <p:cTn id="14" dur="1000"/>
                                        <p:tgtEl>
                                          <p:spTgt spid="1721350"/>
                                        </p:tgtEl>
                                      </p:cBhvr>
                                    </p:animEffect>
                                    <p:anim calcmode="lin" valueType="num">
                                      <p:cBhvr>
                                        <p:cTn id="15" dur="1000" fill="hold"/>
                                        <p:tgtEl>
                                          <p:spTgt spid="1721350"/>
                                        </p:tgtEl>
                                        <p:attrNameLst>
                                          <p:attrName>ppt_x</p:attrName>
                                        </p:attrNameLst>
                                      </p:cBhvr>
                                      <p:tavLst>
                                        <p:tav tm="0">
                                          <p:val>
                                            <p:strVal val="#ppt_x"/>
                                          </p:val>
                                        </p:tav>
                                        <p:tav tm="100000">
                                          <p:val>
                                            <p:strVal val="#ppt_x"/>
                                          </p:val>
                                        </p:tav>
                                      </p:tavLst>
                                    </p:anim>
                                    <p:anim calcmode="lin" valueType="num">
                                      <p:cBhvr>
                                        <p:cTn id="16" dur="1000" fill="hold"/>
                                        <p:tgtEl>
                                          <p:spTgt spid="1721350"/>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721354"/>
                                        </p:tgtEl>
                                        <p:attrNameLst>
                                          <p:attrName>style.visibility</p:attrName>
                                        </p:attrNameLst>
                                      </p:cBhvr>
                                      <p:to>
                                        <p:strVal val="visible"/>
                                      </p:to>
                                    </p:set>
                                    <p:animEffect transition="in" filter="fade">
                                      <p:cBhvr>
                                        <p:cTn id="21" dur="1000"/>
                                        <p:tgtEl>
                                          <p:spTgt spid="1721354"/>
                                        </p:tgtEl>
                                      </p:cBhvr>
                                    </p:animEffect>
                                    <p:anim calcmode="lin" valueType="num">
                                      <p:cBhvr>
                                        <p:cTn id="22" dur="1000" fill="hold"/>
                                        <p:tgtEl>
                                          <p:spTgt spid="1721354"/>
                                        </p:tgtEl>
                                        <p:attrNameLst>
                                          <p:attrName>ppt_x</p:attrName>
                                        </p:attrNameLst>
                                      </p:cBhvr>
                                      <p:tavLst>
                                        <p:tav tm="0">
                                          <p:val>
                                            <p:strVal val="#ppt_x"/>
                                          </p:val>
                                        </p:tav>
                                        <p:tav tm="100000">
                                          <p:val>
                                            <p:strVal val="#ppt_x"/>
                                          </p:val>
                                        </p:tav>
                                      </p:tavLst>
                                    </p:anim>
                                    <p:anim calcmode="lin" valueType="num">
                                      <p:cBhvr>
                                        <p:cTn id="23" dur="1000" fill="hold"/>
                                        <p:tgtEl>
                                          <p:spTgt spid="1721354"/>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1721357"/>
                                        </p:tgtEl>
                                        <p:attrNameLst>
                                          <p:attrName>style.visibility</p:attrName>
                                        </p:attrNameLst>
                                      </p:cBhvr>
                                      <p:to>
                                        <p:strVal val="visible"/>
                                      </p:to>
                                    </p:set>
                                    <p:animEffect transition="in" filter="fade">
                                      <p:cBhvr>
                                        <p:cTn id="28" dur="1000"/>
                                        <p:tgtEl>
                                          <p:spTgt spid="1721357"/>
                                        </p:tgtEl>
                                      </p:cBhvr>
                                    </p:animEffect>
                                    <p:anim calcmode="lin" valueType="num">
                                      <p:cBhvr>
                                        <p:cTn id="29" dur="1000" fill="hold"/>
                                        <p:tgtEl>
                                          <p:spTgt spid="1721357"/>
                                        </p:tgtEl>
                                        <p:attrNameLst>
                                          <p:attrName>ppt_x</p:attrName>
                                        </p:attrNameLst>
                                      </p:cBhvr>
                                      <p:tavLst>
                                        <p:tav tm="0">
                                          <p:val>
                                            <p:strVal val="#ppt_x"/>
                                          </p:val>
                                        </p:tav>
                                        <p:tav tm="100000">
                                          <p:val>
                                            <p:strVal val="#ppt_x"/>
                                          </p:val>
                                        </p:tav>
                                      </p:tavLst>
                                    </p:anim>
                                    <p:anim calcmode="lin" valueType="num">
                                      <p:cBhvr>
                                        <p:cTn id="30" dur="1000" fill="hold"/>
                                        <p:tgtEl>
                                          <p:spTgt spid="17213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9" name="Grafik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15747"/>
            <a:ext cx="23768989" cy="6873747"/>
          </a:xfrm>
          <a:prstGeom prst="rect">
            <a:avLst/>
          </a:prstGeom>
        </p:spPr>
      </p:pic>
      <p:grpSp>
        <p:nvGrpSpPr>
          <p:cNvPr id="1722371" name="Group 3"/>
          <p:cNvGrpSpPr>
            <a:grpSpLocks/>
          </p:cNvGrpSpPr>
          <p:nvPr/>
        </p:nvGrpSpPr>
        <p:grpSpPr bwMode="auto">
          <a:xfrm rot="17595089" flipH="1">
            <a:off x="5144075" y="3909228"/>
            <a:ext cx="990600" cy="1731962"/>
            <a:chOff x="3024" y="0"/>
            <a:chExt cx="1200" cy="1584"/>
          </a:xfrm>
        </p:grpSpPr>
        <p:sp>
          <p:nvSpPr>
            <p:cNvPr id="26640"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6641"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4. Tier: Römer</a:t>
              </a:r>
            </a:p>
          </p:txBody>
        </p:sp>
      </p:grpSp>
      <p:grpSp>
        <p:nvGrpSpPr>
          <p:cNvPr id="1722374" name="Group 6"/>
          <p:cNvGrpSpPr>
            <a:grpSpLocks/>
          </p:cNvGrpSpPr>
          <p:nvPr/>
        </p:nvGrpSpPr>
        <p:grpSpPr bwMode="auto">
          <a:xfrm rot="16200000" flipH="1">
            <a:off x="2076450" y="57150"/>
            <a:ext cx="762000" cy="1447800"/>
            <a:chOff x="3024" y="0"/>
            <a:chExt cx="1200" cy="1584"/>
          </a:xfrm>
        </p:grpSpPr>
        <p:sp>
          <p:nvSpPr>
            <p:cNvPr id="26638"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6639"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Entrückung</a:t>
              </a:r>
            </a:p>
          </p:txBody>
        </p:sp>
      </p:grpSp>
      <p:grpSp>
        <p:nvGrpSpPr>
          <p:cNvPr id="1722377" name="Group 9"/>
          <p:cNvGrpSpPr>
            <a:grpSpLocks/>
          </p:cNvGrpSpPr>
          <p:nvPr/>
        </p:nvGrpSpPr>
        <p:grpSpPr bwMode="auto">
          <a:xfrm rot="16200000" flipH="1">
            <a:off x="5181600" y="1295401"/>
            <a:ext cx="762000" cy="1828800"/>
            <a:chOff x="3024" y="0"/>
            <a:chExt cx="1200" cy="1584"/>
          </a:xfrm>
        </p:grpSpPr>
        <p:sp>
          <p:nvSpPr>
            <p:cNvPr id="26636" name="AutoShape 10"/>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6637" name="Rectangle 11"/>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7 Siegelgerichte</a:t>
              </a:r>
            </a:p>
          </p:txBody>
        </p:sp>
      </p:grpSp>
      <p:grpSp>
        <p:nvGrpSpPr>
          <p:cNvPr id="1722383" name="Group 15"/>
          <p:cNvGrpSpPr>
            <a:grpSpLocks/>
          </p:cNvGrpSpPr>
          <p:nvPr/>
        </p:nvGrpSpPr>
        <p:grpSpPr bwMode="auto">
          <a:xfrm rot="16200000" flipH="1">
            <a:off x="9372600" y="1371600"/>
            <a:ext cx="762000" cy="1828800"/>
            <a:chOff x="3024" y="0"/>
            <a:chExt cx="1200" cy="1584"/>
          </a:xfrm>
        </p:grpSpPr>
        <p:sp>
          <p:nvSpPr>
            <p:cNvPr id="26634" name="AutoShape 16"/>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6635" name="Rectangle 17"/>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Drangsalszeit</a:t>
              </a:r>
            </a:p>
          </p:txBody>
        </p:sp>
      </p:grpSp>
      <p:grpSp>
        <p:nvGrpSpPr>
          <p:cNvPr id="1722386" name="Group 18"/>
          <p:cNvGrpSpPr>
            <a:grpSpLocks/>
          </p:cNvGrpSpPr>
          <p:nvPr/>
        </p:nvGrpSpPr>
        <p:grpSpPr bwMode="auto">
          <a:xfrm rot="16200000" flipH="1">
            <a:off x="1962150" y="1104900"/>
            <a:ext cx="990600" cy="1828800"/>
            <a:chOff x="3024" y="0"/>
            <a:chExt cx="1200" cy="1584"/>
          </a:xfrm>
        </p:grpSpPr>
        <p:sp>
          <p:nvSpPr>
            <p:cNvPr id="26632" name="AutoShape 19"/>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6633" name="Rectangle 20"/>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Richterstuhl: Lob für Gläubige</a:t>
              </a:r>
            </a:p>
          </p:txBody>
        </p:sp>
      </p:grpSp>
    </p:spTree>
    <p:custDataLst>
      <p:tags r:id="rId1"/>
    </p:custDataLst>
  </p:cSld>
  <p:clrMapOvr>
    <a:masterClrMapping/>
  </p:clrMapOvr>
  <p:transition advTm="329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2371"/>
                                        </p:tgtEl>
                                        <p:attrNameLst>
                                          <p:attrName>style.visibility</p:attrName>
                                        </p:attrNameLst>
                                      </p:cBhvr>
                                      <p:to>
                                        <p:strVal val="visible"/>
                                      </p:to>
                                    </p:set>
                                    <p:animEffect transition="in" filter="fade">
                                      <p:cBhvr>
                                        <p:cTn id="7" dur="1000"/>
                                        <p:tgtEl>
                                          <p:spTgt spid="1722371"/>
                                        </p:tgtEl>
                                      </p:cBhvr>
                                    </p:animEffect>
                                    <p:anim calcmode="lin" valueType="num">
                                      <p:cBhvr>
                                        <p:cTn id="8" dur="1000" fill="hold"/>
                                        <p:tgtEl>
                                          <p:spTgt spid="1722371"/>
                                        </p:tgtEl>
                                        <p:attrNameLst>
                                          <p:attrName>ppt_x</p:attrName>
                                        </p:attrNameLst>
                                      </p:cBhvr>
                                      <p:tavLst>
                                        <p:tav tm="0">
                                          <p:val>
                                            <p:strVal val="#ppt_x"/>
                                          </p:val>
                                        </p:tav>
                                        <p:tav tm="100000">
                                          <p:val>
                                            <p:strVal val="#ppt_x"/>
                                          </p:val>
                                        </p:tav>
                                      </p:tavLst>
                                    </p:anim>
                                    <p:anim calcmode="lin" valueType="num">
                                      <p:cBhvr>
                                        <p:cTn id="9" dur="1000" fill="hold"/>
                                        <p:tgtEl>
                                          <p:spTgt spid="172237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2374"/>
                                        </p:tgtEl>
                                        <p:attrNameLst>
                                          <p:attrName>style.visibility</p:attrName>
                                        </p:attrNameLst>
                                      </p:cBhvr>
                                      <p:to>
                                        <p:strVal val="visible"/>
                                      </p:to>
                                    </p:set>
                                    <p:animEffect transition="in" filter="fade">
                                      <p:cBhvr>
                                        <p:cTn id="14" dur="1000"/>
                                        <p:tgtEl>
                                          <p:spTgt spid="1722374"/>
                                        </p:tgtEl>
                                      </p:cBhvr>
                                    </p:animEffect>
                                    <p:anim calcmode="lin" valueType="num">
                                      <p:cBhvr>
                                        <p:cTn id="15" dur="1000" fill="hold"/>
                                        <p:tgtEl>
                                          <p:spTgt spid="1722374"/>
                                        </p:tgtEl>
                                        <p:attrNameLst>
                                          <p:attrName>ppt_x</p:attrName>
                                        </p:attrNameLst>
                                      </p:cBhvr>
                                      <p:tavLst>
                                        <p:tav tm="0">
                                          <p:val>
                                            <p:strVal val="#ppt_x"/>
                                          </p:val>
                                        </p:tav>
                                        <p:tav tm="100000">
                                          <p:val>
                                            <p:strVal val="#ppt_x"/>
                                          </p:val>
                                        </p:tav>
                                      </p:tavLst>
                                    </p:anim>
                                    <p:anim calcmode="lin" valueType="num">
                                      <p:cBhvr>
                                        <p:cTn id="16" dur="1000" fill="hold"/>
                                        <p:tgtEl>
                                          <p:spTgt spid="172237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722386"/>
                                        </p:tgtEl>
                                        <p:attrNameLst>
                                          <p:attrName>style.visibility</p:attrName>
                                        </p:attrNameLst>
                                      </p:cBhvr>
                                      <p:to>
                                        <p:strVal val="visible"/>
                                      </p:to>
                                    </p:set>
                                    <p:animEffect transition="in" filter="fade">
                                      <p:cBhvr>
                                        <p:cTn id="21" dur="1000"/>
                                        <p:tgtEl>
                                          <p:spTgt spid="1722386"/>
                                        </p:tgtEl>
                                      </p:cBhvr>
                                    </p:animEffect>
                                    <p:anim calcmode="lin" valueType="num">
                                      <p:cBhvr>
                                        <p:cTn id="22" dur="1000" fill="hold"/>
                                        <p:tgtEl>
                                          <p:spTgt spid="1722386"/>
                                        </p:tgtEl>
                                        <p:attrNameLst>
                                          <p:attrName>ppt_x</p:attrName>
                                        </p:attrNameLst>
                                      </p:cBhvr>
                                      <p:tavLst>
                                        <p:tav tm="0">
                                          <p:val>
                                            <p:strVal val="#ppt_x"/>
                                          </p:val>
                                        </p:tav>
                                        <p:tav tm="100000">
                                          <p:val>
                                            <p:strVal val="#ppt_x"/>
                                          </p:val>
                                        </p:tav>
                                      </p:tavLst>
                                    </p:anim>
                                    <p:anim calcmode="lin" valueType="num">
                                      <p:cBhvr>
                                        <p:cTn id="23" dur="1000" fill="hold"/>
                                        <p:tgtEl>
                                          <p:spTgt spid="172238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7" presetClass="entr" presetSubtype="0" fill="hold" nodeType="clickEffect">
                                  <p:stCondLst>
                                    <p:cond delay="0"/>
                                  </p:stCondLst>
                                  <p:childTnLst>
                                    <p:set>
                                      <p:cBhvr>
                                        <p:cTn id="27" dur="1" fill="hold">
                                          <p:stCondLst>
                                            <p:cond delay="0"/>
                                          </p:stCondLst>
                                        </p:cTn>
                                        <p:tgtEl>
                                          <p:spTgt spid="1722377"/>
                                        </p:tgtEl>
                                        <p:attrNameLst>
                                          <p:attrName>style.visibility</p:attrName>
                                        </p:attrNameLst>
                                      </p:cBhvr>
                                      <p:to>
                                        <p:strVal val="visible"/>
                                      </p:to>
                                    </p:set>
                                    <p:animEffect transition="in" filter="fade">
                                      <p:cBhvr>
                                        <p:cTn id="28" dur="1000"/>
                                        <p:tgtEl>
                                          <p:spTgt spid="1722377"/>
                                        </p:tgtEl>
                                      </p:cBhvr>
                                    </p:animEffect>
                                    <p:anim calcmode="lin" valueType="num">
                                      <p:cBhvr>
                                        <p:cTn id="29" dur="1000" fill="hold"/>
                                        <p:tgtEl>
                                          <p:spTgt spid="1722377"/>
                                        </p:tgtEl>
                                        <p:attrNameLst>
                                          <p:attrName>ppt_x</p:attrName>
                                        </p:attrNameLst>
                                      </p:cBhvr>
                                      <p:tavLst>
                                        <p:tav tm="0">
                                          <p:val>
                                            <p:strVal val="#ppt_x"/>
                                          </p:val>
                                        </p:tav>
                                        <p:tav tm="100000">
                                          <p:val>
                                            <p:strVal val="#ppt_x"/>
                                          </p:val>
                                        </p:tav>
                                      </p:tavLst>
                                    </p:anim>
                                    <p:anim calcmode="lin" valueType="num">
                                      <p:cBhvr>
                                        <p:cTn id="30" dur="1000" fill="hold"/>
                                        <p:tgtEl>
                                          <p:spTgt spid="1722377"/>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nodeType="clickEffect">
                                  <p:stCondLst>
                                    <p:cond delay="0"/>
                                  </p:stCondLst>
                                  <p:childTnLst>
                                    <p:set>
                                      <p:cBhvr>
                                        <p:cTn id="34" dur="1" fill="hold">
                                          <p:stCondLst>
                                            <p:cond delay="0"/>
                                          </p:stCondLst>
                                        </p:cTn>
                                        <p:tgtEl>
                                          <p:spTgt spid="1722383"/>
                                        </p:tgtEl>
                                        <p:attrNameLst>
                                          <p:attrName>style.visibility</p:attrName>
                                        </p:attrNameLst>
                                      </p:cBhvr>
                                      <p:to>
                                        <p:strVal val="visible"/>
                                      </p:to>
                                    </p:set>
                                    <p:animEffect transition="in" filter="fade">
                                      <p:cBhvr>
                                        <p:cTn id="35" dur="1000"/>
                                        <p:tgtEl>
                                          <p:spTgt spid="1722383"/>
                                        </p:tgtEl>
                                      </p:cBhvr>
                                    </p:animEffect>
                                    <p:anim calcmode="lin" valueType="num">
                                      <p:cBhvr>
                                        <p:cTn id="36" dur="1000" fill="hold"/>
                                        <p:tgtEl>
                                          <p:spTgt spid="1722383"/>
                                        </p:tgtEl>
                                        <p:attrNameLst>
                                          <p:attrName>ppt_x</p:attrName>
                                        </p:attrNameLst>
                                      </p:cBhvr>
                                      <p:tavLst>
                                        <p:tav tm="0">
                                          <p:val>
                                            <p:strVal val="#ppt_x"/>
                                          </p:val>
                                        </p:tav>
                                        <p:tav tm="100000">
                                          <p:val>
                                            <p:strVal val="#ppt_x"/>
                                          </p:val>
                                        </p:tav>
                                      </p:tavLst>
                                    </p:anim>
                                    <p:anim calcmode="lin" valueType="num">
                                      <p:cBhvr>
                                        <p:cTn id="37" dur="1000" fill="hold"/>
                                        <p:tgtEl>
                                          <p:spTgt spid="1722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0"/>
            <a:ext cx="23768989" cy="6873747"/>
          </a:xfrm>
          <a:prstGeom prst="rect">
            <a:avLst/>
          </a:prstGeom>
        </p:spPr>
      </p:pic>
      <p:grpSp>
        <p:nvGrpSpPr>
          <p:cNvPr id="1725443" name="Group 3"/>
          <p:cNvGrpSpPr>
            <a:grpSpLocks/>
          </p:cNvGrpSpPr>
          <p:nvPr/>
        </p:nvGrpSpPr>
        <p:grpSpPr bwMode="auto">
          <a:xfrm rot="16200000" flipH="1">
            <a:off x="2247900" y="3771900"/>
            <a:ext cx="762000" cy="2514600"/>
            <a:chOff x="3024" y="0"/>
            <a:chExt cx="1200" cy="1584"/>
          </a:xfrm>
        </p:grpSpPr>
        <p:sp>
          <p:nvSpPr>
            <p:cNvPr id="27655"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7656"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7 Posaunengerichte</a:t>
              </a:r>
            </a:p>
          </p:txBody>
        </p:sp>
      </p:grpSp>
      <p:grpSp>
        <p:nvGrpSpPr>
          <p:cNvPr id="1725446" name="Group 6"/>
          <p:cNvGrpSpPr>
            <a:grpSpLocks/>
          </p:cNvGrpSpPr>
          <p:nvPr/>
        </p:nvGrpSpPr>
        <p:grpSpPr bwMode="auto">
          <a:xfrm rot="16200000" flipH="1">
            <a:off x="5943600" y="990600"/>
            <a:ext cx="762000" cy="1828800"/>
            <a:chOff x="3024" y="0"/>
            <a:chExt cx="1200" cy="1584"/>
          </a:xfrm>
        </p:grpSpPr>
        <p:sp>
          <p:nvSpPr>
            <p:cNvPr id="27653"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7654"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7 Zornesschalen</a:t>
              </a:r>
            </a:p>
          </p:txBody>
        </p:sp>
      </p:grpSp>
    </p:spTree>
    <p:custDataLst>
      <p:tags r:id="rId1"/>
    </p:custDataLst>
  </p:cSld>
  <p:clrMapOvr>
    <a:masterClrMapping/>
  </p:clrMapOvr>
  <p:transition advTm="1393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5443"/>
                                        </p:tgtEl>
                                        <p:attrNameLst>
                                          <p:attrName>style.visibility</p:attrName>
                                        </p:attrNameLst>
                                      </p:cBhvr>
                                      <p:to>
                                        <p:strVal val="visible"/>
                                      </p:to>
                                    </p:set>
                                    <p:animEffect transition="in" filter="fade">
                                      <p:cBhvr>
                                        <p:cTn id="7" dur="1000"/>
                                        <p:tgtEl>
                                          <p:spTgt spid="1725443"/>
                                        </p:tgtEl>
                                      </p:cBhvr>
                                    </p:animEffect>
                                    <p:anim calcmode="lin" valueType="num">
                                      <p:cBhvr>
                                        <p:cTn id="8" dur="1000" fill="hold"/>
                                        <p:tgtEl>
                                          <p:spTgt spid="1725443"/>
                                        </p:tgtEl>
                                        <p:attrNameLst>
                                          <p:attrName>ppt_x</p:attrName>
                                        </p:attrNameLst>
                                      </p:cBhvr>
                                      <p:tavLst>
                                        <p:tav tm="0">
                                          <p:val>
                                            <p:strVal val="#ppt_x"/>
                                          </p:val>
                                        </p:tav>
                                        <p:tav tm="100000">
                                          <p:val>
                                            <p:strVal val="#ppt_x"/>
                                          </p:val>
                                        </p:tav>
                                      </p:tavLst>
                                    </p:anim>
                                    <p:anim calcmode="lin" valueType="num">
                                      <p:cBhvr>
                                        <p:cTn id="9" dur="1000" fill="hold"/>
                                        <p:tgtEl>
                                          <p:spTgt spid="172544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5446"/>
                                        </p:tgtEl>
                                        <p:attrNameLst>
                                          <p:attrName>style.visibility</p:attrName>
                                        </p:attrNameLst>
                                      </p:cBhvr>
                                      <p:to>
                                        <p:strVal val="visible"/>
                                      </p:to>
                                    </p:set>
                                    <p:animEffect transition="in" filter="fade">
                                      <p:cBhvr>
                                        <p:cTn id="14" dur="1000"/>
                                        <p:tgtEl>
                                          <p:spTgt spid="1725446"/>
                                        </p:tgtEl>
                                      </p:cBhvr>
                                    </p:animEffect>
                                    <p:anim calcmode="lin" valueType="num">
                                      <p:cBhvr>
                                        <p:cTn id="15" dur="1000" fill="hold"/>
                                        <p:tgtEl>
                                          <p:spTgt spid="1725446"/>
                                        </p:tgtEl>
                                        <p:attrNameLst>
                                          <p:attrName>ppt_x</p:attrName>
                                        </p:attrNameLst>
                                      </p:cBhvr>
                                      <p:tavLst>
                                        <p:tav tm="0">
                                          <p:val>
                                            <p:strVal val="#ppt_x"/>
                                          </p:val>
                                        </p:tav>
                                        <p:tav tm="100000">
                                          <p:val>
                                            <p:strVal val="#ppt_x"/>
                                          </p:val>
                                        </p:tav>
                                      </p:tavLst>
                                    </p:anim>
                                    <p:anim calcmode="lin" valueType="num">
                                      <p:cBhvr>
                                        <p:cTn id="16" dur="1000" fill="hold"/>
                                        <p:tgtEl>
                                          <p:spTgt spid="17254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5480" y="-21125"/>
            <a:ext cx="23768989" cy="6873747"/>
          </a:xfrm>
          <a:prstGeom prst="rect">
            <a:avLst/>
          </a:prstGeom>
        </p:spPr>
      </p:pic>
      <p:grpSp>
        <p:nvGrpSpPr>
          <p:cNvPr id="1724422" name="Group 6"/>
          <p:cNvGrpSpPr>
            <a:grpSpLocks/>
          </p:cNvGrpSpPr>
          <p:nvPr/>
        </p:nvGrpSpPr>
        <p:grpSpPr bwMode="auto">
          <a:xfrm rot="16200000" flipH="1">
            <a:off x="6743700" y="4914900"/>
            <a:ext cx="762000" cy="2514600"/>
            <a:chOff x="3024" y="0"/>
            <a:chExt cx="1200" cy="1584"/>
          </a:xfrm>
        </p:grpSpPr>
        <p:sp>
          <p:nvSpPr>
            <p:cNvPr id="29703"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9704"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Gericht über alles Böse</a:t>
              </a:r>
            </a:p>
          </p:txBody>
        </p:sp>
      </p:grpSp>
      <p:grpSp>
        <p:nvGrpSpPr>
          <p:cNvPr id="1724431" name="Group 15"/>
          <p:cNvGrpSpPr>
            <a:grpSpLocks/>
          </p:cNvGrpSpPr>
          <p:nvPr/>
        </p:nvGrpSpPr>
        <p:grpSpPr bwMode="auto">
          <a:xfrm rot="16200000" flipH="1">
            <a:off x="2590800" y="3048000"/>
            <a:ext cx="762000" cy="1828800"/>
            <a:chOff x="3024" y="0"/>
            <a:chExt cx="1200" cy="1584"/>
          </a:xfrm>
        </p:grpSpPr>
        <p:sp>
          <p:nvSpPr>
            <p:cNvPr id="29701" name="AutoShape 16"/>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29702" name="Rectangle 17"/>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7 Zornesschalen</a:t>
              </a:r>
            </a:p>
          </p:txBody>
        </p:sp>
      </p:grpSp>
    </p:spTree>
    <p:custDataLst>
      <p:tags r:id="rId1"/>
    </p:custDataLst>
  </p:cSld>
  <p:clrMapOvr>
    <a:masterClrMapping/>
  </p:clrMapOvr>
  <p:transition advTm="118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4431"/>
                                        </p:tgtEl>
                                        <p:attrNameLst>
                                          <p:attrName>style.visibility</p:attrName>
                                        </p:attrNameLst>
                                      </p:cBhvr>
                                      <p:to>
                                        <p:strVal val="visible"/>
                                      </p:to>
                                    </p:set>
                                    <p:animEffect transition="in" filter="fade">
                                      <p:cBhvr>
                                        <p:cTn id="7" dur="1000"/>
                                        <p:tgtEl>
                                          <p:spTgt spid="1724431"/>
                                        </p:tgtEl>
                                      </p:cBhvr>
                                    </p:animEffect>
                                    <p:anim calcmode="lin" valueType="num">
                                      <p:cBhvr>
                                        <p:cTn id="8" dur="1000" fill="hold"/>
                                        <p:tgtEl>
                                          <p:spTgt spid="1724431"/>
                                        </p:tgtEl>
                                        <p:attrNameLst>
                                          <p:attrName>ppt_x</p:attrName>
                                        </p:attrNameLst>
                                      </p:cBhvr>
                                      <p:tavLst>
                                        <p:tav tm="0">
                                          <p:val>
                                            <p:strVal val="#ppt_x"/>
                                          </p:val>
                                        </p:tav>
                                        <p:tav tm="100000">
                                          <p:val>
                                            <p:strVal val="#ppt_x"/>
                                          </p:val>
                                        </p:tav>
                                      </p:tavLst>
                                    </p:anim>
                                    <p:anim calcmode="lin" valueType="num">
                                      <p:cBhvr>
                                        <p:cTn id="9" dur="1000" fill="hold"/>
                                        <p:tgtEl>
                                          <p:spTgt spid="172443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4422"/>
                                        </p:tgtEl>
                                        <p:attrNameLst>
                                          <p:attrName>style.visibility</p:attrName>
                                        </p:attrNameLst>
                                      </p:cBhvr>
                                      <p:to>
                                        <p:strVal val="visible"/>
                                      </p:to>
                                    </p:set>
                                    <p:animEffect transition="in" filter="fade">
                                      <p:cBhvr>
                                        <p:cTn id="14" dur="1000"/>
                                        <p:tgtEl>
                                          <p:spTgt spid="1724422"/>
                                        </p:tgtEl>
                                      </p:cBhvr>
                                    </p:animEffect>
                                    <p:anim calcmode="lin" valueType="num">
                                      <p:cBhvr>
                                        <p:cTn id="15" dur="1000" fill="hold"/>
                                        <p:tgtEl>
                                          <p:spTgt spid="1724422"/>
                                        </p:tgtEl>
                                        <p:attrNameLst>
                                          <p:attrName>ppt_x</p:attrName>
                                        </p:attrNameLst>
                                      </p:cBhvr>
                                      <p:tavLst>
                                        <p:tav tm="0">
                                          <p:val>
                                            <p:strVal val="#ppt_x"/>
                                          </p:val>
                                        </p:tav>
                                        <p:tav tm="100000">
                                          <p:val>
                                            <p:strVal val="#ppt_x"/>
                                          </p:val>
                                        </p:tav>
                                      </p:tavLst>
                                    </p:anim>
                                    <p:anim calcmode="lin" valueType="num">
                                      <p:cBhvr>
                                        <p:cTn id="16" dur="1000" fill="hold"/>
                                        <p:tgtEl>
                                          <p:spTgt spid="17244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4073" cy="4343400"/>
          </a:xfrm>
          <a:prstGeom prst="rect">
            <a:avLst/>
          </a:prstGeom>
        </p:spPr>
      </p:pic>
      <p:grpSp>
        <p:nvGrpSpPr>
          <p:cNvPr id="1727491" name="Group 3"/>
          <p:cNvGrpSpPr>
            <a:grpSpLocks/>
          </p:cNvGrpSpPr>
          <p:nvPr/>
        </p:nvGrpSpPr>
        <p:grpSpPr bwMode="auto">
          <a:xfrm rot="16200000" flipH="1">
            <a:off x="6591300" y="1869987"/>
            <a:ext cx="609600" cy="2971800"/>
            <a:chOff x="3024" y="0"/>
            <a:chExt cx="1200" cy="1584"/>
          </a:xfrm>
        </p:grpSpPr>
        <p:sp>
          <p:nvSpPr>
            <p:cNvPr id="30728"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0729"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Letztes Aufbäumen Satans</a:t>
              </a:r>
            </a:p>
          </p:txBody>
        </p:sp>
      </p:grpSp>
      <p:grpSp>
        <p:nvGrpSpPr>
          <p:cNvPr id="1727494" name="Group 6"/>
          <p:cNvGrpSpPr>
            <a:grpSpLocks/>
          </p:cNvGrpSpPr>
          <p:nvPr/>
        </p:nvGrpSpPr>
        <p:grpSpPr bwMode="auto">
          <a:xfrm rot="16200000" flipH="1">
            <a:off x="4734834" y="2220235"/>
            <a:ext cx="817331" cy="4343400"/>
            <a:chOff x="3024" y="0"/>
            <a:chExt cx="1200" cy="1584"/>
          </a:xfrm>
        </p:grpSpPr>
        <p:sp>
          <p:nvSpPr>
            <p:cNvPr id="30726"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0727"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1000-jähriges Friedensreich des Christus</a:t>
              </a:r>
            </a:p>
          </p:txBody>
        </p:sp>
      </p:grpSp>
      <p:sp>
        <p:nvSpPr>
          <p:cNvPr id="30725" name="Rectangle 12"/>
          <p:cNvSpPr>
            <a:spLocks noChangeArrowheads="1"/>
          </p:cNvSpPr>
          <p:nvPr/>
        </p:nvSpPr>
        <p:spPr bwMode="auto">
          <a:xfrm flipH="1">
            <a:off x="1524000" y="40386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3200" dirty="0">
                <a:solidFill>
                  <a:schemeClr val="bg1"/>
                </a:solidFill>
                <a:latin typeface="Arial" charset="0"/>
              </a:rPr>
              <a:t>Wenn Christus, euer Leben, einmal allen sichtbar werden wird, dann wird auch offenbar werden, dass ihr seine Herrlichkeit mit ihm teilt. </a:t>
            </a:r>
            <a:r>
              <a:rPr lang="de-DE" sz="1800" dirty="0">
                <a:solidFill>
                  <a:schemeClr val="bg1"/>
                </a:solidFill>
                <a:latin typeface="Arial" charset="0"/>
              </a:rPr>
              <a:t>Kol 3,4</a:t>
            </a:r>
          </a:p>
        </p:txBody>
      </p:sp>
    </p:spTree>
    <p:custDataLst>
      <p:tags r:id="rId1"/>
    </p:custDataLst>
  </p:cSld>
  <p:clrMapOvr>
    <a:masterClrMapping/>
  </p:clrMapOvr>
  <p:transition advTm="207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7494"/>
                                        </p:tgtEl>
                                        <p:attrNameLst>
                                          <p:attrName>style.visibility</p:attrName>
                                        </p:attrNameLst>
                                      </p:cBhvr>
                                      <p:to>
                                        <p:strVal val="visible"/>
                                      </p:to>
                                    </p:set>
                                    <p:animEffect transition="in" filter="fade">
                                      <p:cBhvr>
                                        <p:cTn id="7" dur="1000"/>
                                        <p:tgtEl>
                                          <p:spTgt spid="1727494"/>
                                        </p:tgtEl>
                                      </p:cBhvr>
                                    </p:animEffect>
                                    <p:anim calcmode="lin" valueType="num">
                                      <p:cBhvr>
                                        <p:cTn id="8" dur="1000" fill="hold"/>
                                        <p:tgtEl>
                                          <p:spTgt spid="1727494"/>
                                        </p:tgtEl>
                                        <p:attrNameLst>
                                          <p:attrName>ppt_x</p:attrName>
                                        </p:attrNameLst>
                                      </p:cBhvr>
                                      <p:tavLst>
                                        <p:tav tm="0">
                                          <p:val>
                                            <p:strVal val="#ppt_x"/>
                                          </p:val>
                                        </p:tav>
                                        <p:tav tm="100000">
                                          <p:val>
                                            <p:strVal val="#ppt_x"/>
                                          </p:val>
                                        </p:tav>
                                      </p:tavLst>
                                    </p:anim>
                                    <p:anim calcmode="lin" valueType="num">
                                      <p:cBhvr>
                                        <p:cTn id="9" dur="1000" fill="hold"/>
                                        <p:tgtEl>
                                          <p:spTgt spid="17274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7491"/>
                                        </p:tgtEl>
                                        <p:attrNameLst>
                                          <p:attrName>style.visibility</p:attrName>
                                        </p:attrNameLst>
                                      </p:cBhvr>
                                      <p:to>
                                        <p:strVal val="visible"/>
                                      </p:to>
                                    </p:set>
                                    <p:animEffect transition="in" filter="fade">
                                      <p:cBhvr>
                                        <p:cTn id="14" dur="1000"/>
                                        <p:tgtEl>
                                          <p:spTgt spid="1727491"/>
                                        </p:tgtEl>
                                      </p:cBhvr>
                                    </p:animEffect>
                                    <p:anim calcmode="lin" valueType="num">
                                      <p:cBhvr>
                                        <p:cTn id="15" dur="1000" fill="hold"/>
                                        <p:tgtEl>
                                          <p:spTgt spid="1727491"/>
                                        </p:tgtEl>
                                        <p:attrNameLst>
                                          <p:attrName>ppt_x</p:attrName>
                                        </p:attrNameLst>
                                      </p:cBhvr>
                                      <p:tavLst>
                                        <p:tav tm="0">
                                          <p:val>
                                            <p:strVal val="#ppt_x"/>
                                          </p:val>
                                        </p:tav>
                                        <p:tav tm="100000">
                                          <p:val>
                                            <p:strVal val="#ppt_x"/>
                                          </p:val>
                                        </p:tav>
                                      </p:tavLst>
                                    </p:anim>
                                    <p:anim calcmode="lin" valueType="num">
                                      <p:cBhvr>
                                        <p:cTn id="16" dur="1000" fill="hold"/>
                                        <p:tgtEl>
                                          <p:spTgt spid="17274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01" y="-4762"/>
            <a:ext cx="12222501" cy="6888404"/>
          </a:xfrm>
          <a:prstGeom prst="rect">
            <a:avLst/>
          </a:prstGeom>
        </p:spPr>
      </p:pic>
      <p:grpSp>
        <p:nvGrpSpPr>
          <p:cNvPr id="1696791" name="Group 23"/>
          <p:cNvGrpSpPr>
            <a:grpSpLocks/>
          </p:cNvGrpSpPr>
          <p:nvPr/>
        </p:nvGrpSpPr>
        <p:grpSpPr bwMode="auto">
          <a:xfrm>
            <a:off x="1219200" y="44111"/>
            <a:ext cx="1981200" cy="929028"/>
            <a:chOff x="864" y="144"/>
            <a:chExt cx="864" cy="624"/>
          </a:xfrm>
        </p:grpSpPr>
        <p:sp>
          <p:nvSpPr>
            <p:cNvPr id="4147" name="AutoShape 4"/>
            <p:cNvSpPr>
              <a:spLocks noChangeArrowheads="1"/>
            </p:cNvSpPr>
            <p:nvPr/>
          </p:nvSpPr>
          <p:spPr bwMode="auto">
            <a:xfrm>
              <a:off x="864" y="144"/>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48" name="Rectangle 20"/>
            <p:cNvSpPr>
              <a:spLocks noChangeArrowheads="1"/>
            </p:cNvSpPr>
            <p:nvPr/>
          </p:nvSpPr>
          <p:spPr bwMode="auto">
            <a:xfrm>
              <a:off x="912" y="336"/>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400" dirty="0">
                  <a:latin typeface="Arial" charset="0"/>
                </a:rPr>
                <a:t>Urzeitliche Vorgeschichte</a:t>
              </a:r>
            </a:p>
          </p:txBody>
        </p:sp>
      </p:grpSp>
      <p:grpSp>
        <p:nvGrpSpPr>
          <p:cNvPr id="1696793" name="Group 25"/>
          <p:cNvGrpSpPr>
            <a:grpSpLocks/>
          </p:cNvGrpSpPr>
          <p:nvPr/>
        </p:nvGrpSpPr>
        <p:grpSpPr bwMode="auto">
          <a:xfrm>
            <a:off x="10385425" y="107083"/>
            <a:ext cx="1631950" cy="678730"/>
            <a:chOff x="1028" y="912"/>
            <a:chExt cx="960" cy="624"/>
          </a:xfrm>
        </p:grpSpPr>
        <p:sp>
          <p:nvSpPr>
            <p:cNvPr id="4143" name="AutoShape 5"/>
            <p:cNvSpPr>
              <a:spLocks noChangeArrowheads="1"/>
            </p:cNvSpPr>
            <p:nvPr/>
          </p:nvSpPr>
          <p:spPr bwMode="auto">
            <a:xfrm>
              <a:off x="1056" y="912"/>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44" name="Rectangle 24"/>
            <p:cNvSpPr>
              <a:spLocks noChangeArrowheads="1"/>
            </p:cNvSpPr>
            <p:nvPr/>
          </p:nvSpPr>
          <p:spPr bwMode="auto">
            <a:xfrm>
              <a:off x="1028" y="1104"/>
              <a:ext cx="96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400 J. Sklaverei</a:t>
              </a:r>
            </a:p>
          </p:txBody>
        </p:sp>
      </p:grpSp>
      <p:grpSp>
        <p:nvGrpSpPr>
          <p:cNvPr id="1696796" name="Group 28"/>
          <p:cNvGrpSpPr>
            <a:grpSpLocks/>
          </p:cNvGrpSpPr>
          <p:nvPr/>
        </p:nvGrpSpPr>
        <p:grpSpPr bwMode="auto">
          <a:xfrm>
            <a:off x="8164" y="2310606"/>
            <a:ext cx="1371600" cy="541338"/>
            <a:chOff x="-96" y="1010"/>
            <a:chExt cx="864" cy="624"/>
          </a:xfrm>
        </p:grpSpPr>
        <p:sp>
          <p:nvSpPr>
            <p:cNvPr id="4141" name="AutoShape 6"/>
            <p:cNvSpPr>
              <a:spLocks noChangeArrowheads="1"/>
            </p:cNvSpPr>
            <p:nvPr/>
          </p:nvSpPr>
          <p:spPr bwMode="auto">
            <a:xfrm>
              <a:off x="-96" y="101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42" name="Rectangle 26"/>
            <p:cNvSpPr>
              <a:spLocks noChangeArrowheads="1"/>
            </p:cNvSpPr>
            <p:nvPr/>
          </p:nvSpPr>
          <p:spPr bwMode="auto">
            <a:xfrm>
              <a:off x="48" y="1202"/>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Mose</a:t>
              </a:r>
            </a:p>
          </p:txBody>
        </p:sp>
      </p:grpSp>
      <p:grpSp>
        <p:nvGrpSpPr>
          <p:cNvPr id="1696798" name="Group 30"/>
          <p:cNvGrpSpPr>
            <a:grpSpLocks/>
          </p:cNvGrpSpPr>
          <p:nvPr/>
        </p:nvGrpSpPr>
        <p:grpSpPr bwMode="auto">
          <a:xfrm>
            <a:off x="1654024" y="1746251"/>
            <a:ext cx="1371600" cy="639762"/>
            <a:chOff x="2064" y="864"/>
            <a:chExt cx="864" cy="624"/>
          </a:xfrm>
        </p:grpSpPr>
        <p:sp>
          <p:nvSpPr>
            <p:cNvPr id="4139" name="AutoShape 7"/>
            <p:cNvSpPr>
              <a:spLocks noChangeArrowheads="1"/>
            </p:cNvSpPr>
            <p:nvPr/>
          </p:nvSpPr>
          <p:spPr bwMode="auto">
            <a:xfrm>
              <a:off x="2064" y="864"/>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40" name="Rectangle 29"/>
            <p:cNvSpPr>
              <a:spLocks noChangeArrowheads="1"/>
            </p:cNvSpPr>
            <p:nvPr/>
          </p:nvSpPr>
          <p:spPr bwMode="auto">
            <a:xfrm>
              <a:off x="2112" y="1056"/>
              <a:ext cx="768"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Richterzeit</a:t>
              </a:r>
            </a:p>
          </p:txBody>
        </p:sp>
      </p:grpSp>
      <p:grpSp>
        <p:nvGrpSpPr>
          <p:cNvPr id="1696800" name="Group 32"/>
          <p:cNvGrpSpPr>
            <a:grpSpLocks/>
          </p:cNvGrpSpPr>
          <p:nvPr/>
        </p:nvGrpSpPr>
        <p:grpSpPr bwMode="auto">
          <a:xfrm>
            <a:off x="4914900" y="1847399"/>
            <a:ext cx="1371600" cy="542925"/>
            <a:chOff x="3504" y="1056"/>
            <a:chExt cx="864" cy="624"/>
          </a:xfrm>
        </p:grpSpPr>
        <p:sp>
          <p:nvSpPr>
            <p:cNvPr id="4137" name="AutoShape 8"/>
            <p:cNvSpPr>
              <a:spLocks noChangeArrowheads="1"/>
            </p:cNvSpPr>
            <p:nvPr/>
          </p:nvSpPr>
          <p:spPr bwMode="auto">
            <a:xfrm>
              <a:off x="3504" y="1056"/>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38" name="Rectangle 31"/>
            <p:cNvSpPr>
              <a:spLocks noChangeArrowheads="1"/>
            </p:cNvSpPr>
            <p:nvPr/>
          </p:nvSpPr>
          <p:spPr bwMode="auto">
            <a:xfrm>
              <a:off x="3552" y="1248"/>
              <a:ext cx="720"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Königszeit</a:t>
              </a:r>
            </a:p>
          </p:txBody>
        </p:sp>
      </p:grpSp>
      <p:grpSp>
        <p:nvGrpSpPr>
          <p:cNvPr id="1696802" name="Group 34"/>
          <p:cNvGrpSpPr>
            <a:grpSpLocks/>
          </p:cNvGrpSpPr>
          <p:nvPr/>
        </p:nvGrpSpPr>
        <p:grpSpPr bwMode="auto">
          <a:xfrm>
            <a:off x="9466603" y="2429357"/>
            <a:ext cx="2168525" cy="512044"/>
            <a:chOff x="576" y="2112"/>
            <a:chExt cx="864" cy="624"/>
          </a:xfrm>
        </p:grpSpPr>
        <p:sp>
          <p:nvSpPr>
            <p:cNvPr id="4135" name="AutoShape 9"/>
            <p:cNvSpPr>
              <a:spLocks noChangeArrowheads="1"/>
            </p:cNvSpPr>
            <p:nvPr/>
          </p:nvSpPr>
          <p:spPr bwMode="auto">
            <a:xfrm>
              <a:off x="576" y="2112"/>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36" name="Rectangle 33"/>
            <p:cNvSpPr>
              <a:spLocks noChangeArrowheads="1"/>
            </p:cNvSpPr>
            <p:nvPr/>
          </p:nvSpPr>
          <p:spPr bwMode="auto">
            <a:xfrm>
              <a:off x="624" y="2304"/>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400 Jahre Stille </a:t>
              </a:r>
            </a:p>
          </p:txBody>
        </p:sp>
      </p:grpSp>
      <p:grpSp>
        <p:nvGrpSpPr>
          <p:cNvPr id="1696804" name="Group 36"/>
          <p:cNvGrpSpPr>
            <a:grpSpLocks/>
          </p:cNvGrpSpPr>
          <p:nvPr/>
        </p:nvGrpSpPr>
        <p:grpSpPr bwMode="auto">
          <a:xfrm>
            <a:off x="257818" y="3756059"/>
            <a:ext cx="1447800" cy="717799"/>
            <a:chOff x="2496" y="1920"/>
            <a:chExt cx="912" cy="624"/>
          </a:xfrm>
        </p:grpSpPr>
        <p:sp>
          <p:nvSpPr>
            <p:cNvPr id="4133" name="AutoShape 10"/>
            <p:cNvSpPr>
              <a:spLocks noChangeArrowheads="1"/>
            </p:cNvSpPr>
            <p:nvPr/>
          </p:nvSpPr>
          <p:spPr bwMode="auto">
            <a:xfrm>
              <a:off x="2496" y="192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34" name="Rectangle 35"/>
            <p:cNvSpPr>
              <a:spLocks noChangeArrowheads="1"/>
            </p:cNvSpPr>
            <p:nvPr/>
          </p:nvSpPr>
          <p:spPr bwMode="auto">
            <a:xfrm>
              <a:off x="2496" y="2112"/>
              <a:ext cx="912"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Erlöser Jesus</a:t>
              </a:r>
            </a:p>
          </p:txBody>
        </p:sp>
      </p:grpSp>
      <p:grpSp>
        <p:nvGrpSpPr>
          <p:cNvPr id="1696806" name="Group 38"/>
          <p:cNvGrpSpPr>
            <a:grpSpLocks/>
          </p:cNvGrpSpPr>
          <p:nvPr/>
        </p:nvGrpSpPr>
        <p:grpSpPr bwMode="auto">
          <a:xfrm>
            <a:off x="9466603" y="3701916"/>
            <a:ext cx="2449513" cy="710481"/>
            <a:chOff x="3792" y="1872"/>
            <a:chExt cx="864" cy="624"/>
          </a:xfrm>
        </p:grpSpPr>
        <p:sp>
          <p:nvSpPr>
            <p:cNvPr id="4131" name="AutoShape 11"/>
            <p:cNvSpPr>
              <a:spLocks noChangeArrowheads="1"/>
            </p:cNvSpPr>
            <p:nvPr/>
          </p:nvSpPr>
          <p:spPr bwMode="auto">
            <a:xfrm>
              <a:off x="3792" y="1872"/>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32" name="Rectangle 37"/>
            <p:cNvSpPr>
              <a:spLocks noChangeArrowheads="1"/>
            </p:cNvSpPr>
            <p:nvPr/>
          </p:nvSpPr>
          <p:spPr bwMode="auto">
            <a:xfrm>
              <a:off x="3792" y="2064"/>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Zeit der Nationen</a:t>
              </a:r>
            </a:p>
          </p:txBody>
        </p:sp>
      </p:grpSp>
      <p:grpSp>
        <p:nvGrpSpPr>
          <p:cNvPr id="1696808" name="Group 40"/>
          <p:cNvGrpSpPr>
            <a:grpSpLocks/>
          </p:cNvGrpSpPr>
          <p:nvPr/>
        </p:nvGrpSpPr>
        <p:grpSpPr bwMode="auto">
          <a:xfrm>
            <a:off x="5257800" y="6040802"/>
            <a:ext cx="1371600" cy="617578"/>
            <a:chOff x="1872" y="2736"/>
            <a:chExt cx="864" cy="624"/>
          </a:xfrm>
        </p:grpSpPr>
        <p:sp>
          <p:nvSpPr>
            <p:cNvPr id="4129" name="AutoShape 12"/>
            <p:cNvSpPr>
              <a:spLocks noChangeArrowheads="1"/>
            </p:cNvSpPr>
            <p:nvPr/>
          </p:nvSpPr>
          <p:spPr bwMode="auto">
            <a:xfrm>
              <a:off x="1872" y="2736"/>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30" name="Rectangle 39"/>
            <p:cNvSpPr>
              <a:spLocks noChangeArrowheads="1"/>
            </p:cNvSpPr>
            <p:nvPr/>
          </p:nvSpPr>
          <p:spPr bwMode="auto">
            <a:xfrm>
              <a:off x="1920" y="2928"/>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heute</a:t>
              </a:r>
            </a:p>
          </p:txBody>
        </p:sp>
      </p:grpSp>
      <p:grpSp>
        <p:nvGrpSpPr>
          <p:cNvPr id="1696810" name="Group 42"/>
          <p:cNvGrpSpPr>
            <a:grpSpLocks/>
          </p:cNvGrpSpPr>
          <p:nvPr/>
        </p:nvGrpSpPr>
        <p:grpSpPr bwMode="auto">
          <a:xfrm>
            <a:off x="9055630" y="6144562"/>
            <a:ext cx="2370326" cy="575764"/>
            <a:chOff x="2976" y="2688"/>
            <a:chExt cx="864" cy="624"/>
          </a:xfrm>
        </p:grpSpPr>
        <p:sp>
          <p:nvSpPr>
            <p:cNvPr id="4127" name="AutoShape 13"/>
            <p:cNvSpPr>
              <a:spLocks noChangeArrowheads="1"/>
            </p:cNvSpPr>
            <p:nvPr/>
          </p:nvSpPr>
          <p:spPr bwMode="auto">
            <a:xfrm>
              <a:off x="2976" y="2688"/>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28" name="Rectangle 41"/>
            <p:cNvSpPr>
              <a:spLocks noChangeArrowheads="1"/>
            </p:cNvSpPr>
            <p:nvPr/>
          </p:nvSpPr>
          <p:spPr bwMode="auto">
            <a:xfrm>
              <a:off x="2976" y="2880"/>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7 Jahre Trübsal</a:t>
              </a:r>
            </a:p>
          </p:txBody>
        </p:sp>
      </p:grpSp>
      <p:grpSp>
        <p:nvGrpSpPr>
          <p:cNvPr id="1696820" name="Group 52"/>
          <p:cNvGrpSpPr>
            <a:grpSpLocks/>
          </p:cNvGrpSpPr>
          <p:nvPr/>
        </p:nvGrpSpPr>
        <p:grpSpPr bwMode="auto">
          <a:xfrm>
            <a:off x="6515100" y="168776"/>
            <a:ext cx="1371600" cy="1026611"/>
            <a:chOff x="4464" y="96"/>
            <a:chExt cx="864" cy="624"/>
          </a:xfrm>
        </p:grpSpPr>
        <p:sp>
          <p:nvSpPr>
            <p:cNvPr id="4121" name="AutoShape 50"/>
            <p:cNvSpPr>
              <a:spLocks noChangeArrowheads="1"/>
            </p:cNvSpPr>
            <p:nvPr/>
          </p:nvSpPr>
          <p:spPr bwMode="auto">
            <a:xfrm>
              <a:off x="4464" y="96"/>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22" name="Rectangle 51"/>
            <p:cNvSpPr>
              <a:spLocks noChangeArrowheads="1"/>
            </p:cNvSpPr>
            <p:nvPr/>
          </p:nvSpPr>
          <p:spPr bwMode="auto">
            <a:xfrm>
              <a:off x="4464" y="288"/>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400" dirty="0">
                  <a:latin typeface="Arial" charset="0"/>
                </a:rPr>
                <a:t>Gericht: Noah weltweite Flut</a:t>
              </a:r>
            </a:p>
          </p:txBody>
        </p:sp>
      </p:grpSp>
      <p:grpSp>
        <p:nvGrpSpPr>
          <p:cNvPr id="1696824" name="Group 56"/>
          <p:cNvGrpSpPr>
            <a:grpSpLocks/>
          </p:cNvGrpSpPr>
          <p:nvPr/>
        </p:nvGrpSpPr>
        <p:grpSpPr bwMode="auto">
          <a:xfrm>
            <a:off x="8270875" y="168776"/>
            <a:ext cx="1371600" cy="571500"/>
            <a:chOff x="-96" y="1200"/>
            <a:chExt cx="864" cy="624"/>
          </a:xfrm>
        </p:grpSpPr>
        <p:sp>
          <p:nvSpPr>
            <p:cNvPr id="4119" name="AutoShape 54"/>
            <p:cNvSpPr>
              <a:spLocks noChangeArrowheads="1"/>
            </p:cNvSpPr>
            <p:nvPr/>
          </p:nvSpPr>
          <p:spPr bwMode="auto">
            <a:xfrm>
              <a:off x="-96" y="12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4120" name="Rectangle 55"/>
            <p:cNvSpPr>
              <a:spLocks noChangeArrowheads="1"/>
            </p:cNvSpPr>
            <p:nvPr/>
          </p:nvSpPr>
          <p:spPr bwMode="auto">
            <a:xfrm>
              <a:off x="-96" y="13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400">
                  <a:latin typeface="Arial" charset="0"/>
                </a:rPr>
                <a:t>Patriarchen</a:t>
              </a:r>
            </a:p>
          </p:txBody>
        </p:sp>
      </p:grpSp>
      <p:sp>
        <p:nvSpPr>
          <p:cNvPr id="3" name="Textfeld 2"/>
          <p:cNvSpPr txBox="1"/>
          <p:nvPr/>
        </p:nvSpPr>
        <p:spPr>
          <a:xfrm>
            <a:off x="2813883" y="2875791"/>
            <a:ext cx="5794375" cy="1570037"/>
          </a:xfrm>
          <a:prstGeom prst="rect">
            <a:avLst/>
          </a:prstGeom>
          <a:noFill/>
        </p:spPr>
        <p:txBody>
          <a:bodyPr wrap="none">
            <a:spAutoFit/>
          </a:bodyPr>
          <a:lstStyle/>
          <a:p>
            <a:pPr>
              <a:defRPr/>
            </a:pPr>
            <a:r>
              <a:rPr lang="de-DE" sz="9600" b="1" dirty="0">
                <a:solidFill>
                  <a:srgbClr val="800000"/>
                </a:solidFill>
                <a:effectLst>
                  <a:outerShdw blurRad="38100" dist="38100" dir="2700000" algn="tl">
                    <a:srgbClr val="000000">
                      <a:alpha val="43137"/>
                    </a:srgbClr>
                  </a:outerShdw>
                </a:effectLst>
              </a:rPr>
              <a:t>Überblick</a:t>
            </a:r>
          </a:p>
        </p:txBody>
      </p:sp>
      <p:grpSp>
        <p:nvGrpSpPr>
          <p:cNvPr id="56" name="Group 38"/>
          <p:cNvGrpSpPr>
            <a:grpSpLocks/>
          </p:cNvGrpSpPr>
          <p:nvPr/>
        </p:nvGrpSpPr>
        <p:grpSpPr bwMode="auto">
          <a:xfrm>
            <a:off x="177156" y="5901203"/>
            <a:ext cx="2449513" cy="710481"/>
            <a:chOff x="3792" y="1872"/>
            <a:chExt cx="864" cy="624"/>
          </a:xfrm>
        </p:grpSpPr>
        <p:sp>
          <p:nvSpPr>
            <p:cNvPr id="57" name="AutoShape 11"/>
            <p:cNvSpPr>
              <a:spLocks noChangeArrowheads="1"/>
            </p:cNvSpPr>
            <p:nvPr/>
          </p:nvSpPr>
          <p:spPr bwMode="auto">
            <a:xfrm>
              <a:off x="3792" y="1872"/>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58" name="Rectangle 37"/>
            <p:cNvSpPr>
              <a:spLocks noChangeArrowheads="1"/>
            </p:cNvSpPr>
            <p:nvPr/>
          </p:nvSpPr>
          <p:spPr bwMode="auto">
            <a:xfrm>
              <a:off x="3792" y="2064"/>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Zeit der Nationen</a:t>
              </a:r>
            </a:p>
          </p:txBody>
        </p:sp>
      </p:grpSp>
      <p:grpSp>
        <p:nvGrpSpPr>
          <p:cNvPr id="60" name="Group 40"/>
          <p:cNvGrpSpPr>
            <a:grpSpLocks/>
          </p:cNvGrpSpPr>
          <p:nvPr/>
        </p:nvGrpSpPr>
        <p:grpSpPr bwMode="auto">
          <a:xfrm>
            <a:off x="5467350" y="5328212"/>
            <a:ext cx="1638300" cy="617578"/>
            <a:chOff x="1872" y="2736"/>
            <a:chExt cx="864" cy="624"/>
          </a:xfrm>
        </p:grpSpPr>
        <p:sp>
          <p:nvSpPr>
            <p:cNvPr id="61" name="AutoShape 12"/>
            <p:cNvSpPr>
              <a:spLocks noChangeArrowheads="1"/>
            </p:cNvSpPr>
            <p:nvPr/>
          </p:nvSpPr>
          <p:spPr bwMode="auto">
            <a:xfrm>
              <a:off x="1872" y="2736"/>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62" name="Rectangle 39"/>
            <p:cNvSpPr>
              <a:spLocks noChangeArrowheads="1"/>
            </p:cNvSpPr>
            <p:nvPr/>
          </p:nvSpPr>
          <p:spPr bwMode="auto">
            <a:xfrm>
              <a:off x="1920" y="2928"/>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Entrückung</a:t>
              </a:r>
              <a:endParaRPr lang="de-DE" sz="1400" dirty="0">
                <a:latin typeface="Arial" charset="0"/>
              </a:endParaRPr>
            </a:p>
          </p:txBody>
        </p:sp>
      </p:grpSp>
      <p:grpSp>
        <p:nvGrpSpPr>
          <p:cNvPr id="63" name="Group 40"/>
          <p:cNvGrpSpPr>
            <a:grpSpLocks/>
          </p:cNvGrpSpPr>
          <p:nvPr/>
        </p:nvGrpSpPr>
        <p:grpSpPr bwMode="auto">
          <a:xfrm>
            <a:off x="10820400" y="5257800"/>
            <a:ext cx="969055" cy="462890"/>
            <a:chOff x="1920" y="2736"/>
            <a:chExt cx="877" cy="624"/>
          </a:xfrm>
        </p:grpSpPr>
        <p:sp>
          <p:nvSpPr>
            <p:cNvPr id="64" name="AutoShape 12"/>
            <p:cNvSpPr>
              <a:spLocks noChangeArrowheads="1"/>
            </p:cNvSpPr>
            <p:nvPr/>
          </p:nvSpPr>
          <p:spPr bwMode="auto">
            <a:xfrm>
              <a:off x="1933" y="2736"/>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65" name="Rectangle 39"/>
            <p:cNvSpPr>
              <a:spLocks noChangeArrowheads="1"/>
            </p:cNvSpPr>
            <p:nvPr/>
          </p:nvSpPr>
          <p:spPr bwMode="auto">
            <a:xfrm>
              <a:off x="1920" y="2928"/>
              <a:ext cx="57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a:t>
              </a:r>
              <a:endParaRPr lang="de-DE" sz="1400" dirty="0">
                <a:latin typeface="Arial" charset="0"/>
              </a:endParaRPr>
            </a:p>
          </p:txBody>
        </p:sp>
      </p:grpSp>
    </p:spTree>
    <p:custDataLst>
      <p:tags r:id="rId1"/>
    </p:custDataLst>
    <p:extLst>
      <p:ext uri="{BB962C8B-B14F-4D97-AF65-F5344CB8AC3E}">
        <p14:creationId xmlns:p14="http://schemas.microsoft.com/office/powerpoint/2010/main" val="5132574"/>
      </p:ext>
    </p:extLst>
  </p:cSld>
  <p:clrMapOvr>
    <a:masterClrMapping/>
  </p:clrMapOvr>
  <p:transition advTm="5746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xit" presetSubtype="32" fill="hold" grpId="0" nodeType="withEffect">
                                  <p:stCondLst>
                                    <p:cond delay="2000"/>
                                  </p:stCondLst>
                                  <p:childTnLst>
                                    <p:anim calcmode="lin" valueType="num">
                                      <p:cBhvr>
                                        <p:cTn id="6" dur="2000"/>
                                        <p:tgtEl>
                                          <p:spTgt spid="3"/>
                                        </p:tgtEl>
                                        <p:attrNameLst>
                                          <p:attrName>ppt_w</p:attrName>
                                        </p:attrNameLst>
                                      </p:cBhvr>
                                      <p:tavLst>
                                        <p:tav tm="0">
                                          <p:val>
                                            <p:strVal val="ppt_w"/>
                                          </p:val>
                                        </p:tav>
                                        <p:tav tm="100000">
                                          <p:val>
                                            <p:fltVal val="0"/>
                                          </p:val>
                                        </p:tav>
                                      </p:tavLst>
                                    </p:anim>
                                    <p:anim calcmode="lin" valueType="num">
                                      <p:cBhvr>
                                        <p:cTn id="7" dur="2000"/>
                                        <p:tgtEl>
                                          <p:spTgt spid="3"/>
                                        </p:tgtEl>
                                        <p:attrNameLst>
                                          <p:attrName>ppt_h</p:attrName>
                                        </p:attrNameLst>
                                      </p:cBhvr>
                                      <p:tavLst>
                                        <p:tav tm="0">
                                          <p:val>
                                            <p:strVal val="ppt_h"/>
                                          </p:val>
                                        </p:tav>
                                        <p:tav tm="100000">
                                          <p:val>
                                            <p:fltVal val="0"/>
                                          </p:val>
                                        </p:tav>
                                      </p:tavLst>
                                    </p:anim>
                                    <p:animEffect transition="out" filter="fade">
                                      <p:cBhvr>
                                        <p:cTn id="8" dur="2000"/>
                                        <p:tgtEl>
                                          <p:spTgt spid="3"/>
                                        </p:tgtEl>
                                      </p:cBhvr>
                                    </p:animEffect>
                                    <p:set>
                                      <p:cBhvr>
                                        <p:cTn id="9" dur="1" fill="hold">
                                          <p:stCondLst>
                                            <p:cond delay="1999"/>
                                          </p:stCondLst>
                                        </p:cTn>
                                        <p:tgtEl>
                                          <p:spTgt spid="3"/>
                                        </p:tgtEl>
                                        <p:attrNameLst>
                                          <p:attrName>style.visibility</p:attrName>
                                        </p:attrNameLst>
                                      </p:cBhvr>
                                      <p:to>
                                        <p:strVal val="hidden"/>
                                      </p:to>
                                    </p:set>
                                  </p:childTnLst>
                                </p:cTn>
                              </p:par>
                            </p:childTnLst>
                          </p:cTn>
                        </p:par>
                        <p:par>
                          <p:cTn id="10" fill="hold">
                            <p:stCondLst>
                              <p:cond delay="4000"/>
                            </p:stCondLst>
                            <p:childTnLst>
                              <p:par>
                                <p:cTn id="11" presetID="54" presetClass="entr" presetSubtype="0" accel="100000" fill="hold" nodeType="afterEffect">
                                  <p:stCondLst>
                                    <p:cond delay="0"/>
                                  </p:stCondLst>
                                  <p:childTnLst>
                                    <p:set>
                                      <p:cBhvr>
                                        <p:cTn id="12" dur="1" fill="hold">
                                          <p:stCondLst>
                                            <p:cond delay="0"/>
                                          </p:stCondLst>
                                        </p:cTn>
                                        <p:tgtEl>
                                          <p:spTgt spid="1696791"/>
                                        </p:tgtEl>
                                        <p:attrNameLst>
                                          <p:attrName>style.visibility</p:attrName>
                                        </p:attrNameLst>
                                      </p:cBhvr>
                                      <p:to>
                                        <p:strVal val="visible"/>
                                      </p:to>
                                    </p:set>
                                    <p:anim calcmode="lin" valueType="num">
                                      <p:cBhvr>
                                        <p:cTn id="13" dur="500" fill="hold"/>
                                        <p:tgtEl>
                                          <p:spTgt spid="1696791"/>
                                        </p:tgtEl>
                                        <p:attrNameLst>
                                          <p:attrName>ppt_w</p:attrName>
                                        </p:attrNameLst>
                                      </p:cBhvr>
                                      <p:tavLst>
                                        <p:tav tm="0">
                                          <p:val>
                                            <p:strVal val="#ppt_w*0.05"/>
                                          </p:val>
                                        </p:tav>
                                        <p:tav tm="100000">
                                          <p:val>
                                            <p:strVal val="#ppt_w"/>
                                          </p:val>
                                        </p:tav>
                                      </p:tavLst>
                                    </p:anim>
                                    <p:anim calcmode="lin" valueType="num">
                                      <p:cBhvr>
                                        <p:cTn id="14" dur="500" fill="hold"/>
                                        <p:tgtEl>
                                          <p:spTgt spid="1696791"/>
                                        </p:tgtEl>
                                        <p:attrNameLst>
                                          <p:attrName>ppt_h</p:attrName>
                                        </p:attrNameLst>
                                      </p:cBhvr>
                                      <p:tavLst>
                                        <p:tav tm="0">
                                          <p:val>
                                            <p:strVal val="#ppt_h"/>
                                          </p:val>
                                        </p:tav>
                                        <p:tav tm="100000">
                                          <p:val>
                                            <p:strVal val="#ppt_h"/>
                                          </p:val>
                                        </p:tav>
                                      </p:tavLst>
                                    </p:anim>
                                    <p:anim calcmode="lin" valueType="num">
                                      <p:cBhvr>
                                        <p:cTn id="15" dur="500" fill="hold"/>
                                        <p:tgtEl>
                                          <p:spTgt spid="1696791"/>
                                        </p:tgtEl>
                                        <p:attrNameLst>
                                          <p:attrName>ppt_x</p:attrName>
                                        </p:attrNameLst>
                                      </p:cBhvr>
                                      <p:tavLst>
                                        <p:tav tm="0">
                                          <p:val>
                                            <p:strVal val="#ppt_x-.2"/>
                                          </p:val>
                                        </p:tav>
                                        <p:tav tm="100000">
                                          <p:val>
                                            <p:strVal val="#ppt_x"/>
                                          </p:val>
                                        </p:tav>
                                      </p:tavLst>
                                    </p:anim>
                                    <p:anim calcmode="lin" valueType="num">
                                      <p:cBhvr>
                                        <p:cTn id="16" dur="500" fill="hold"/>
                                        <p:tgtEl>
                                          <p:spTgt spid="1696791"/>
                                        </p:tgtEl>
                                        <p:attrNameLst>
                                          <p:attrName>ppt_y</p:attrName>
                                        </p:attrNameLst>
                                      </p:cBhvr>
                                      <p:tavLst>
                                        <p:tav tm="0">
                                          <p:val>
                                            <p:strVal val="#ppt_y"/>
                                          </p:val>
                                        </p:tav>
                                        <p:tav tm="100000">
                                          <p:val>
                                            <p:strVal val="#ppt_y"/>
                                          </p:val>
                                        </p:tav>
                                      </p:tavLst>
                                    </p:anim>
                                    <p:animEffect transition="in" filter="fade">
                                      <p:cBhvr>
                                        <p:cTn id="17" dur="500"/>
                                        <p:tgtEl>
                                          <p:spTgt spid="16967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4" presetClass="entr" presetSubtype="0" accel="100000" fill="hold" nodeType="clickEffect">
                                  <p:stCondLst>
                                    <p:cond delay="0"/>
                                  </p:stCondLst>
                                  <p:childTnLst>
                                    <p:set>
                                      <p:cBhvr>
                                        <p:cTn id="21" dur="1" fill="hold">
                                          <p:stCondLst>
                                            <p:cond delay="0"/>
                                          </p:stCondLst>
                                        </p:cTn>
                                        <p:tgtEl>
                                          <p:spTgt spid="1696820"/>
                                        </p:tgtEl>
                                        <p:attrNameLst>
                                          <p:attrName>style.visibility</p:attrName>
                                        </p:attrNameLst>
                                      </p:cBhvr>
                                      <p:to>
                                        <p:strVal val="visible"/>
                                      </p:to>
                                    </p:set>
                                    <p:anim calcmode="lin" valueType="num">
                                      <p:cBhvr>
                                        <p:cTn id="22" dur="500" fill="hold"/>
                                        <p:tgtEl>
                                          <p:spTgt spid="1696820"/>
                                        </p:tgtEl>
                                        <p:attrNameLst>
                                          <p:attrName>ppt_w</p:attrName>
                                        </p:attrNameLst>
                                      </p:cBhvr>
                                      <p:tavLst>
                                        <p:tav tm="0">
                                          <p:val>
                                            <p:strVal val="#ppt_w*0.05"/>
                                          </p:val>
                                        </p:tav>
                                        <p:tav tm="100000">
                                          <p:val>
                                            <p:strVal val="#ppt_w"/>
                                          </p:val>
                                        </p:tav>
                                      </p:tavLst>
                                    </p:anim>
                                    <p:anim calcmode="lin" valueType="num">
                                      <p:cBhvr>
                                        <p:cTn id="23" dur="500" fill="hold"/>
                                        <p:tgtEl>
                                          <p:spTgt spid="1696820"/>
                                        </p:tgtEl>
                                        <p:attrNameLst>
                                          <p:attrName>ppt_h</p:attrName>
                                        </p:attrNameLst>
                                      </p:cBhvr>
                                      <p:tavLst>
                                        <p:tav tm="0">
                                          <p:val>
                                            <p:strVal val="#ppt_h"/>
                                          </p:val>
                                        </p:tav>
                                        <p:tav tm="100000">
                                          <p:val>
                                            <p:strVal val="#ppt_h"/>
                                          </p:val>
                                        </p:tav>
                                      </p:tavLst>
                                    </p:anim>
                                    <p:anim calcmode="lin" valueType="num">
                                      <p:cBhvr>
                                        <p:cTn id="24" dur="500" fill="hold"/>
                                        <p:tgtEl>
                                          <p:spTgt spid="1696820"/>
                                        </p:tgtEl>
                                        <p:attrNameLst>
                                          <p:attrName>ppt_x</p:attrName>
                                        </p:attrNameLst>
                                      </p:cBhvr>
                                      <p:tavLst>
                                        <p:tav tm="0">
                                          <p:val>
                                            <p:strVal val="#ppt_x-.2"/>
                                          </p:val>
                                        </p:tav>
                                        <p:tav tm="100000">
                                          <p:val>
                                            <p:strVal val="#ppt_x"/>
                                          </p:val>
                                        </p:tav>
                                      </p:tavLst>
                                    </p:anim>
                                    <p:anim calcmode="lin" valueType="num">
                                      <p:cBhvr>
                                        <p:cTn id="25" dur="500" fill="hold"/>
                                        <p:tgtEl>
                                          <p:spTgt spid="1696820"/>
                                        </p:tgtEl>
                                        <p:attrNameLst>
                                          <p:attrName>ppt_y</p:attrName>
                                        </p:attrNameLst>
                                      </p:cBhvr>
                                      <p:tavLst>
                                        <p:tav tm="0">
                                          <p:val>
                                            <p:strVal val="#ppt_y"/>
                                          </p:val>
                                        </p:tav>
                                        <p:tav tm="100000">
                                          <p:val>
                                            <p:strVal val="#ppt_y"/>
                                          </p:val>
                                        </p:tav>
                                      </p:tavLst>
                                    </p:anim>
                                    <p:animEffect transition="in" filter="fade">
                                      <p:cBhvr>
                                        <p:cTn id="26" dur="500"/>
                                        <p:tgtEl>
                                          <p:spTgt spid="169682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4" presetClass="entr" presetSubtype="0" accel="100000" fill="hold" nodeType="clickEffect">
                                  <p:stCondLst>
                                    <p:cond delay="0"/>
                                  </p:stCondLst>
                                  <p:childTnLst>
                                    <p:set>
                                      <p:cBhvr>
                                        <p:cTn id="30" dur="1" fill="hold">
                                          <p:stCondLst>
                                            <p:cond delay="0"/>
                                          </p:stCondLst>
                                        </p:cTn>
                                        <p:tgtEl>
                                          <p:spTgt spid="1696824"/>
                                        </p:tgtEl>
                                        <p:attrNameLst>
                                          <p:attrName>style.visibility</p:attrName>
                                        </p:attrNameLst>
                                      </p:cBhvr>
                                      <p:to>
                                        <p:strVal val="visible"/>
                                      </p:to>
                                    </p:set>
                                    <p:anim calcmode="lin" valueType="num">
                                      <p:cBhvr>
                                        <p:cTn id="31" dur="500" fill="hold"/>
                                        <p:tgtEl>
                                          <p:spTgt spid="1696824"/>
                                        </p:tgtEl>
                                        <p:attrNameLst>
                                          <p:attrName>ppt_w</p:attrName>
                                        </p:attrNameLst>
                                      </p:cBhvr>
                                      <p:tavLst>
                                        <p:tav tm="0">
                                          <p:val>
                                            <p:strVal val="#ppt_w*0.05"/>
                                          </p:val>
                                        </p:tav>
                                        <p:tav tm="100000">
                                          <p:val>
                                            <p:strVal val="#ppt_w"/>
                                          </p:val>
                                        </p:tav>
                                      </p:tavLst>
                                    </p:anim>
                                    <p:anim calcmode="lin" valueType="num">
                                      <p:cBhvr>
                                        <p:cTn id="32" dur="500" fill="hold"/>
                                        <p:tgtEl>
                                          <p:spTgt spid="1696824"/>
                                        </p:tgtEl>
                                        <p:attrNameLst>
                                          <p:attrName>ppt_h</p:attrName>
                                        </p:attrNameLst>
                                      </p:cBhvr>
                                      <p:tavLst>
                                        <p:tav tm="0">
                                          <p:val>
                                            <p:strVal val="#ppt_h"/>
                                          </p:val>
                                        </p:tav>
                                        <p:tav tm="100000">
                                          <p:val>
                                            <p:strVal val="#ppt_h"/>
                                          </p:val>
                                        </p:tav>
                                      </p:tavLst>
                                    </p:anim>
                                    <p:anim calcmode="lin" valueType="num">
                                      <p:cBhvr>
                                        <p:cTn id="33" dur="500" fill="hold"/>
                                        <p:tgtEl>
                                          <p:spTgt spid="1696824"/>
                                        </p:tgtEl>
                                        <p:attrNameLst>
                                          <p:attrName>ppt_x</p:attrName>
                                        </p:attrNameLst>
                                      </p:cBhvr>
                                      <p:tavLst>
                                        <p:tav tm="0">
                                          <p:val>
                                            <p:strVal val="#ppt_x-.2"/>
                                          </p:val>
                                        </p:tav>
                                        <p:tav tm="100000">
                                          <p:val>
                                            <p:strVal val="#ppt_x"/>
                                          </p:val>
                                        </p:tav>
                                      </p:tavLst>
                                    </p:anim>
                                    <p:anim calcmode="lin" valueType="num">
                                      <p:cBhvr>
                                        <p:cTn id="34" dur="500" fill="hold"/>
                                        <p:tgtEl>
                                          <p:spTgt spid="1696824"/>
                                        </p:tgtEl>
                                        <p:attrNameLst>
                                          <p:attrName>ppt_y</p:attrName>
                                        </p:attrNameLst>
                                      </p:cBhvr>
                                      <p:tavLst>
                                        <p:tav tm="0">
                                          <p:val>
                                            <p:strVal val="#ppt_y"/>
                                          </p:val>
                                        </p:tav>
                                        <p:tav tm="100000">
                                          <p:val>
                                            <p:strVal val="#ppt_y"/>
                                          </p:val>
                                        </p:tav>
                                      </p:tavLst>
                                    </p:anim>
                                    <p:animEffect transition="in" filter="fade">
                                      <p:cBhvr>
                                        <p:cTn id="35" dur="500"/>
                                        <p:tgtEl>
                                          <p:spTgt spid="169682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4" presetClass="entr" presetSubtype="0" accel="100000" fill="hold" nodeType="clickEffect">
                                  <p:stCondLst>
                                    <p:cond delay="0"/>
                                  </p:stCondLst>
                                  <p:childTnLst>
                                    <p:set>
                                      <p:cBhvr>
                                        <p:cTn id="39" dur="1" fill="hold">
                                          <p:stCondLst>
                                            <p:cond delay="0"/>
                                          </p:stCondLst>
                                        </p:cTn>
                                        <p:tgtEl>
                                          <p:spTgt spid="1696793"/>
                                        </p:tgtEl>
                                        <p:attrNameLst>
                                          <p:attrName>style.visibility</p:attrName>
                                        </p:attrNameLst>
                                      </p:cBhvr>
                                      <p:to>
                                        <p:strVal val="visible"/>
                                      </p:to>
                                    </p:set>
                                    <p:anim calcmode="lin" valueType="num">
                                      <p:cBhvr>
                                        <p:cTn id="40" dur="500" fill="hold"/>
                                        <p:tgtEl>
                                          <p:spTgt spid="1696793"/>
                                        </p:tgtEl>
                                        <p:attrNameLst>
                                          <p:attrName>ppt_w</p:attrName>
                                        </p:attrNameLst>
                                      </p:cBhvr>
                                      <p:tavLst>
                                        <p:tav tm="0">
                                          <p:val>
                                            <p:strVal val="#ppt_w*0.05"/>
                                          </p:val>
                                        </p:tav>
                                        <p:tav tm="100000">
                                          <p:val>
                                            <p:strVal val="#ppt_w"/>
                                          </p:val>
                                        </p:tav>
                                      </p:tavLst>
                                    </p:anim>
                                    <p:anim calcmode="lin" valueType="num">
                                      <p:cBhvr>
                                        <p:cTn id="41" dur="500" fill="hold"/>
                                        <p:tgtEl>
                                          <p:spTgt spid="1696793"/>
                                        </p:tgtEl>
                                        <p:attrNameLst>
                                          <p:attrName>ppt_h</p:attrName>
                                        </p:attrNameLst>
                                      </p:cBhvr>
                                      <p:tavLst>
                                        <p:tav tm="0">
                                          <p:val>
                                            <p:strVal val="#ppt_h"/>
                                          </p:val>
                                        </p:tav>
                                        <p:tav tm="100000">
                                          <p:val>
                                            <p:strVal val="#ppt_h"/>
                                          </p:val>
                                        </p:tav>
                                      </p:tavLst>
                                    </p:anim>
                                    <p:anim calcmode="lin" valueType="num">
                                      <p:cBhvr>
                                        <p:cTn id="42" dur="500" fill="hold"/>
                                        <p:tgtEl>
                                          <p:spTgt spid="1696793"/>
                                        </p:tgtEl>
                                        <p:attrNameLst>
                                          <p:attrName>ppt_x</p:attrName>
                                        </p:attrNameLst>
                                      </p:cBhvr>
                                      <p:tavLst>
                                        <p:tav tm="0">
                                          <p:val>
                                            <p:strVal val="#ppt_x-.2"/>
                                          </p:val>
                                        </p:tav>
                                        <p:tav tm="100000">
                                          <p:val>
                                            <p:strVal val="#ppt_x"/>
                                          </p:val>
                                        </p:tav>
                                      </p:tavLst>
                                    </p:anim>
                                    <p:anim calcmode="lin" valueType="num">
                                      <p:cBhvr>
                                        <p:cTn id="43" dur="500" fill="hold"/>
                                        <p:tgtEl>
                                          <p:spTgt spid="1696793"/>
                                        </p:tgtEl>
                                        <p:attrNameLst>
                                          <p:attrName>ppt_y</p:attrName>
                                        </p:attrNameLst>
                                      </p:cBhvr>
                                      <p:tavLst>
                                        <p:tav tm="0">
                                          <p:val>
                                            <p:strVal val="#ppt_y"/>
                                          </p:val>
                                        </p:tav>
                                        <p:tav tm="100000">
                                          <p:val>
                                            <p:strVal val="#ppt_y"/>
                                          </p:val>
                                        </p:tav>
                                      </p:tavLst>
                                    </p:anim>
                                    <p:animEffect transition="in" filter="fade">
                                      <p:cBhvr>
                                        <p:cTn id="44" dur="500"/>
                                        <p:tgtEl>
                                          <p:spTgt spid="169679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4" presetClass="entr" presetSubtype="0" accel="100000" fill="hold" nodeType="clickEffect">
                                  <p:stCondLst>
                                    <p:cond delay="0"/>
                                  </p:stCondLst>
                                  <p:childTnLst>
                                    <p:set>
                                      <p:cBhvr>
                                        <p:cTn id="48" dur="1" fill="hold">
                                          <p:stCondLst>
                                            <p:cond delay="0"/>
                                          </p:stCondLst>
                                        </p:cTn>
                                        <p:tgtEl>
                                          <p:spTgt spid="1696796"/>
                                        </p:tgtEl>
                                        <p:attrNameLst>
                                          <p:attrName>style.visibility</p:attrName>
                                        </p:attrNameLst>
                                      </p:cBhvr>
                                      <p:to>
                                        <p:strVal val="visible"/>
                                      </p:to>
                                    </p:set>
                                    <p:anim calcmode="lin" valueType="num">
                                      <p:cBhvr>
                                        <p:cTn id="49" dur="500" fill="hold"/>
                                        <p:tgtEl>
                                          <p:spTgt spid="1696796"/>
                                        </p:tgtEl>
                                        <p:attrNameLst>
                                          <p:attrName>ppt_w</p:attrName>
                                        </p:attrNameLst>
                                      </p:cBhvr>
                                      <p:tavLst>
                                        <p:tav tm="0">
                                          <p:val>
                                            <p:strVal val="#ppt_w*0.05"/>
                                          </p:val>
                                        </p:tav>
                                        <p:tav tm="100000">
                                          <p:val>
                                            <p:strVal val="#ppt_w"/>
                                          </p:val>
                                        </p:tav>
                                      </p:tavLst>
                                    </p:anim>
                                    <p:anim calcmode="lin" valueType="num">
                                      <p:cBhvr>
                                        <p:cTn id="50" dur="500" fill="hold"/>
                                        <p:tgtEl>
                                          <p:spTgt spid="1696796"/>
                                        </p:tgtEl>
                                        <p:attrNameLst>
                                          <p:attrName>ppt_h</p:attrName>
                                        </p:attrNameLst>
                                      </p:cBhvr>
                                      <p:tavLst>
                                        <p:tav tm="0">
                                          <p:val>
                                            <p:strVal val="#ppt_h"/>
                                          </p:val>
                                        </p:tav>
                                        <p:tav tm="100000">
                                          <p:val>
                                            <p:strVal val="#ppt_h"/>
                                          </p:val>
                                        </p:tav>
                                      </p:tavLst>
                                    </p:anim>
                                    <p:anim calcmode="lin" valueType="num">
                                      <p:cBhvr>
                                        <p:cTn id="51" dur="500" fill="hold"/>
                                        <p:tgtEl>
                                          <p:spTgt spid="1696796"/>
                                        </p:tgtEl>
                                        <p:attrNameLst>
                                          <p:attrName>ppt_x</p:attrName>
                                        </p:attrNameLst>
                                      </p:cBhvr>
                                      <p:tavLst>
                                        <p:tav tm="0">
                                          <p:val>
                                            <p:strVal val="#ppt_x-.2"/>
                                          </p:val>
                                        </p:tav>
                                        <p:tav tm="100000">
                                          <p:val>
                                            <p:strVal val="#ppt_x"/>
                                          </p:val>
                                        </p:tav>
                                      </p:tavLst>
                                    </p:anim>
                                    <p:anim calcmode="lin" valueType="num">
                                      <p:cBhvr>
                                        <p:cTn id="52" dur="500" fill="hold"/>
                                        <p:tgtEl>
                                          <p:spTgt spid="1696796"/>
                                        </p:tgtEl>
                                        <p:attrNameLst>
                                          <p:attrName>ppt_y</p:attrName>
                                        </p:attrNameLst>
                                      </p:cBhvr>
                                      <p:tavLst>
                                        <p:tav tm="0">
                                          <p:val>
                                            <p:strVal val="#ppt_y"/>
                                          </p:val>
                                        </p:tav>
                                        <p:tav tm="100000">
                                          <p:val>
                                            <p:strVal val="#ppt_y"/>
                                          </p:val>
                                        </p:tav>
                                      </p:tavLst>
                                    </p:anim>
                                    <p:animEffect transition="in" filter="fade">
                                      <p:cBhvr>
                                        <p:cTn id="53" dur="500"/>
                                        <p:tgtEl>
                                          <p:spTgt spid="169679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4" presetClass="entr" presetSubtype="0" accel="100000" fill="hold" nodeType="clickEffect">
                                  <p:stCondLst>
                                    <p:cond delay="0"/>
                                  </p:stCondLst>
                                  <p:childTnLst>
                                    <p:set>
                                      <p:cBhvr>
                                        <p:cTn id="57" dur="1" fill="hold">
                                          <p:stCondLst>
                                            <p:cond delay="0"/>
                                          </p:stCondLst>
                                        </p:cTn>
                                        <p:tgtEl>
                                          <p:spTgt spid="1696798"/>
                                        </p:tgtEl>
                                        <p:attrNameLst>
                                          <p:attrName>style.visibility</p:attrName>
                                        </p:attrNameLst>
                                      </p:cBhvr>
                                      <p:to>
                                        <p:strVal val="visible"/>
                                      </p:to>
                                    </p:set>
                                    <p:anim calcmode="lin" valueType="num">
                                      <p:cBhvr>
                                        <p:cTn id="58" dur="500" fill="hold"/>
                                        <p:tgtEl>
                                          <p:spTgt spid="1696798"/>
                                        </p:tgtEl>
                                        <p:attrNameLst>
                                          <p:attrName>ppt_w</p:attrName>
                                        </p:attrNameLst>
                                      </p:cBhvr>
                                      <p:tavLst>
                                        <p:tav tm="0">
                                          <p:val>
                                            <p:strVal val="#ppt_w*0.05"/>
                                          </p:val>
                                        </p:tav>
                                        <p:tav tm="100000">
                                          <p:val>
                                            <p:strVal val="#ppt_w"/>
                                          </p:val>
                                        </p:tav>
                                      </p:tavLst>
                                    </p:anim>
                                    <p:anim calcmode="lin" valueType="num">
                                      <p:cBhvr>
                                        <p:cTn id="59" dur="500" fill="hold"/>
                                        <p:tgtEl>
                                          <p:spTgt spid="1696798"/>
                                        </p:tgtEl>
                                        <p:attrNameLst>
                                          <p:attrName>ppt_h</p:attrName>
                                        </p:attrNameLst>
                                      </p:cBhvr>
                                      <p:tavLst>
                                        <p:tav tm="0">
                                          <p:val>
                                            <p:strVal val="#ppt_h"/>
                                          </p:val>
                                        </p:tav>
                                        <p:tav tm="100000">
                                          <p:val>
                                            <p:strVal val="#ppt_h"/>
                                          </p:val>
                                        </p:tav>
                                      </p:tavLst>
                                    </p:anim>
                                    <p:anim calcmode="lin" valueType="num">
                                      <p:cBhvr>
                                        <p:cTn id="60" dur="500" fill="hold"/>
                                        <p:tgtEl>
                                          <p:spTgt spid="1696798"/>
                                        </p:tgtEl>
                                        <p:attrNameLst>
                                          <p:attrName>ppt_x</p:attrName>
                                        </p:attrNameLst>
                                      </p:cBhvr>
                                      <p:tavLst>
                                        <p:tav tm="0">
                                          <p:val>
                                            <p:strVal val="#ppt_x-.2"/>
                                          </p:val>
                                        </p:tav>
                                        <p:tav tm="100000">
                                          <p:val>
                                            <p:strVal val="#ppt_x"/>
                                          </p:val>
                                        </p:tav>
                                      </p:tavLst>
                                    </p:anim>
                                    <p:anim calcmode="lin" valueType="num">
                                      <p:cBhvr>
                                        <p:cTn id="61" dur="500" fill="hold"/>
                                        <p:tgtEl>
                                          <p:spTgt spid="1696798"/>
                                        </p:tgtEl>
                                        <p:attrNameLst>
                                          <p:attrName>ppt_y</p:attrName>
                                        </p:attrNameLst>
                                      </p:cBhvr>
                                      <p:tavLst>
                                        <p:tav tm="0">
                                          <p:val>
                                            <p:strVal val="#ppt_y"/>
                                          </p:val>
                                        </p:tav>
                                        <p:tav tm="100000">
                                          <p:val>
                                            <p:strVal val="#ppt_y"/>
                                          </p:val>
                                        </p:tav>
                                      </p:tavLst>
                                    </p:anim>
                                    <p:animEffect transition="in" filter="fade">
                                      <p:cBhvr>
                                        <p:cTn id="62" dur="500"/>
                                        <p:tgtEl>
                                          <p:spTgt spid="16967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4" presetClass="entr" presetSubtype="0" accel="100000" fill="hold" nodeType="clickEffect">
                                  <p:stCondLst>
                                    <p:cond delay="0"/>
                                  </p:stCondLst>
                                  <p:childTnLst>
                                    <p:set>
                                      <p:cBhvr>
                                        <p:cTn id="66" dur="1" fill="hold">
                                          <p:stCondLst>
                                            <p:cond delay="0"/>
                                          </p:stCondLst>
                                        </p:cTn>
                                        <p:tgtEl>
                                          <p:spTgt spid="1696800"/>
                                        </p:tgtEl>
                                        <p:attrNameLst>
                                          <p:attrName>style.visibility</p:attrName>
                                        </p:attrNameLst>
                                      </p:cBhvr>
                                      <p:to>
                                        <p:strVal val="visible"/>
                                      </p:to>
                                    </p:set>
                                    <p:anim calcmode="lin" valueType="num">
                                      <p:cBhvr>
                                        <p:cTn id="67" dur="500" fill="hold"/>
                                        <p:tgtEl>
                                          <p:spTgt spid="1696800"/>
                                        </p:tgtEl>
                                        <p:attrNameLst>
                                          <p:attrName>ppt_w</p:attrName>
                                        </p:attrNameLst>
                                      </p:cBhvr>
                                      <p:tavLst>
                                        <p:tav tm="0">
                                          <p:val>
                                            <p:strVal val="#ppt_w*0.05"/>
                                          </p:val>
                                        </p:tav>
                                        <p:tav tm="100000">
                                          <p:val>
                                            <p:strVal val="#ppt_w"/>
                                          </p:val>
                                        </p:tav>
                                      </p:tavLst>
                                    </p:anim>
                                    <p:anim calcmode="lin" valueType="num">
                                      <p:cBhvr>
                                        <p:cTn id="68" dur="500" fill="hold"/>
                                        <p:tgtEl>
                                          <p:spTgt spid="1696800"/>
                                        </p:tgtEl>
                                        <p:attrNameLst>
                                          <p:attrName>ppt_h</p:attrName>
                                        </p:attrNameLst>
                                      </p:cBhvr>
                                      <p:tavLst>
                                        <p:tav tm="0">
                                          <p:val>
                                            <p:strVal val="#ppt_h"/>
                                          </p:val>
                                        </p:tav>
                                        <p:tav tm="100000">
                                          <p:val>
                                            <p:strVal val="#ppt_h"/>
                                          </p:val>
                                        </p:tav>
                                      </p:tavLst>
                                    </p:anim>
                                    <p:anim calcmode="lin" valueType="num">
                                      <p:cBhvr>
                                        <p:cTn id="69" dur="500" fill="hold"/>
                                        <p:tgtEl>
                                          <p:spTgt spid="1696800"/>
                                        </p:tgtEl>
                                        <p:attrNameLst>
                                          <p:attrName>ppt_x</p:attrName>
                                        </p:attrNameLst>
                                      </p:cBhvr>
                                      <p:tavLst>
                                        <p:tav tm="0">
                                          <p:val>
                                            <p:strVal val="#ppt_x-.2"/>
                                          </p:val>
                                        </p:tav>
                                        <p:tav tm="100000">
                                          <p:val>
                                            <p:strVal val="#ppt_x"/>
                                          </p:val>
                                        </p:tav>
                                      </p:tavLst>
                                    </p:anim>
                                    <p:anim calcmode="lin" valueType="num">
                                      <p:cBhvr>
                                        <p:cTn id="70" dur="500" fill="hold"/>
                                        <p:tgtEl>
                                          <p:spTgt spid="1696800"/>
                                        </p:tgtEl>
                                        <p:attrNameLst>
                                          <p:attrName>ppt_y</p:attrName>
                                        </p:attrNameLst>
                                      </p:cBhvr>
                                      <p:tavLst>
                                        <p:tav tm="0">
                                          <p:val>
                                            <p:strVal val="#ppt_y"/>
                                          </p:val>
                                        </p:tav>
                                        <p:tav tm="100000">
                                          <p:val>
                                            <p:strVal val="#ppt_y"/>
                                          </p:val>
                                        </p:tav>
                                      </p:tavLst>
                                    </p:anim>
                                    <p:animEffect transition="in" filter="fade">
                                      <p:cBhvr>
                                        <p:cTn id="71" dur="500"/>
                                        <p:tgtEl>
                                          <p:spTgt spid="169680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4" presetClass="entr" presetSubtype="0" accel="100000" fill="hold" nodeType="clickEffect">
                                  <p:stCondLst>
                                    <p:cond delay="0"/>
                                  </p:stCondLst>
                                  <p:childTnLst>
                                    <p:set>
                                      <p:cBhvr>
                                        <p:cTn id="75" dur="1" fill="hold">
                                          <p:stCondLst>
                                            <p:cond delay="0"/>
                                          </p:stCondLst>
                                        </p:cTn>
                                        <p:tgtEl>
                                          <p:spTgt spid="1696802"/>
                                        </p:tgtEl>
                                        <p:attrNameLst>
                                          <p:attrName>style.visibility</p:attrName>
                                        </p:attrNameLst>
                                      </p:cBhvr>
                                      <p:to>
                                        <p:strVal val="visible"/>
                                      </p:to>
                                    </p:set>
                                    <p:anim calcmode="lin" valueType="num">
                                      <p:cBhvr>
                                        <p:cTn id="76" dur="500" fill="hold"/>
                                        <p:tgtEl>
                                          <p:spTgt spid="1696802"/>
                                        </p:tgtEl>
                                        <p:attrNameLst>
                                          <p:attrName>ppt_w</p:attrName>
                                        </p:attrNameLst>
                                      </p:cBhvr>
                                      <p:tavLst>
                                        <p:tav tm="0">
                                          <p:val>
                                            <p:strVal val="#ppt_w*0.05"/>
                                          </p:val>
                                        </p:tav>
                                        <p:tav tm="100000">
                                          <p:val>
                                            <p:strVal val="#ppt_w"/>
                                          </p:val>
                                        </p:tav>
                                      </p:tavLst>
                                    </p:anim>
                                    <p:anim calcmode="lin" valueType="num">
                                      <p:cBhvr>
                                        <p:cTn id="77" dur="500" fill="hold"/>
                                        <p:tgtEl>
                                          <p:spTgt spid="1696802"/>
                                        </p:tgtEl>
                                        <p:attrNameLst>
                                          <p:attrName>ppt_h</p:attrName>
                                        </p:attrNameLst>
                                      </p:cBhvr>
                                      <p:tavLst>
                                        <p:tav tm="0">
                                          <p:val>
                                            <p:strVal val="#ppt_h"/>
                                          </p:val>
                                        </p:tav>
                                        <p:tav tm="100000">
                                          <p:val>
                                            <p:strVal val="#ppt_h"/>
                                          </p:val>
                                        </p:tav>
                                      </p:tavLst>
                                    </p:anim>
                                    <p:anim calcmode="lin" valueType="num">
                                      <p:cBhvr>
                                        <p:cTn id="78" dur="500" fill="hold"/>
                                        <p:tgtEl>
                                          <p:spTgt spid="1696802"/>
                                        </p:tgtEl>
                                        <p:attrNameLst>
                                          <p:attrName>ppt_x</p:attrName>
                                        </p:attrNameLst>
                                      </p:cBhvr>
                                      <p:tavLst>
                                        <p:tav tm="0">
                                          <p:val>
                                            <p:strVal val="#ppt_x-.2"/>
                                          </p:val>
                                        </p:tav>
                                        <p:tav tm="100000">
                                          <p:val>
                                            <p:strVal val="#ppt_x"/>
                                          </p:val>
                                        </p:tav>
                                      </p:tavLst>
                                    </p:anim>
                                    <p:anim calcmode="lin" valueType="num">
                                      <p:cBhvr>
                                        <p:cTn id="79" dur="500" fill="hold"/>
                                        <p:tgtEl>
                                          <p:spTgt spid="1696802"/>
                                        </p:tgtEl>
                                        <p:attrNameLst>
                                          <p:attrName>ppt_y</p:attrName>
                                        </p:attrNameLst>
                                      </p:cBhvr>
                                      <p:tavLst>
                                        <p:tav tm="0">
                                          <p:val>
                                            <p:strVal val="#ppt_y"/>
                                          </p:val>
                                        </p:tav>
                                        <p:tav tm="100000">
                                          <p:val>
                                            <p:strVal val="#ppt_y"/>
                                          </p:val>
                                        </p:tav>
                                      </p:tavLst>
                                    </p:anim>
                                    <p:animEffect transition="in" filter="fade">
                                      <p:cBhvr>
                                        <p:cTn id="80" dur="500"/>
                                        <p:tgtEl>
                                          <p:spTgt spid="169680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4" presetClass="entr" presetSubtype="0" accel="100000" fill="hold" nodeType="clickEffect">
                                  <p:stCondLst>
                                    <p:cond delay="0"/>
                                  </p:stCondLst>
                                  <p:childTnLst>
                                    <p:set>
                                      <p:cBhvr>
                                        <p:cTn id="84" dur="1" fill="hold">
                                          <p:stCondLst>
                                            <p:cond delay="0"/>
                                          </p:stCondLst>
                                        </p:cTn>
                                        <p:tgtEl>
                                          <p:spTgt spid="1696804"/>
                                        </p:tgtEl>
                                        <p:attrNameLst>
                                          <p:attrName>style.visibility</p:attrName>
                                        </p:attrNameLst>
                                      </p:cBhvr>
                                      <p:to>
                                        <p:strVal val="visible"/>
                                      </p:to>
                                    </p:set>
                                    <p:anim calcmode="lin" valueType="num">
                                      <p:cBhvr>
                                        <p:cTn id="85" dur="500" fill="hold"/>
                                        <p:tgtEl>
                                          <p:spTgt spid="1696804"/>
                                        </p:tgtEl>
                                        <p:attrNameLst>
                                          <p:attrName>ppt_w</p:attrName>
                                        </p:attrNameLst>
                                      </p:cBhvr>
                                      <p:tavLst>
                                        <p:tav tm="0">
                                          <p:val>
                                            <p:strVal val="#ppt_w*0.05"/>
                                          </p:val>
                                        </p:tav>
                                        <p:tav tm="100000">
                                          <p:val>
                                            <p:strVal val="#ppt_w"/>
                                          </p:val>
                                        </p:tav>
                                      </p:tavLst>
                                    </p:anim>
                                    <p:anim calcmode="lin" valueType="num">
                                      <p:cBhvr>
                                        <p:cTn id="86" dur="500" fill="hold"/>
                                        <p:tgtEl>
                                          <p:spTgt spid="1696804"/>
                                        </p:tgtEl>
                                        <p:attrNameLst>
                                          <p:attrName>ppt_h</p:attrName>
                                        </p:attrNameLst>
                                      </p:cBhvr>
                                      <p:tavLst>
                                        <p:tav tm="0">
                                          <p:val>
                                            <p:strVal val="#ppt_h"/>
                                          </p:val>
                                        </p:tav>
                                        <p:tav tm="100000">
                                          <p:val>
                                            <p:strVal val="#ppt_h"/>
                                          </p:val>
                                        </p:tav>
                                      </p:tavLst>
                                    </p:anim>
                                    <p:anim calcmode="lin" valueType="num">
                                      <p:cBhvr>
                                        <p:cTn id="87" dur="500" fill="hold"/>
                                        <p:tgtEl>
                                          <p:spTgt spid="1696804"/>
                                        </p:tgtEl>
                                        <p:attrNameLst>
                                          <p:attrName>ppt_x</p:attrName>
                                        </p:attrNameLst>
                                      </p:cBhvr>
                                      <p:tavLst>
                                        <p:tav tm="0">
                                          <p:val>
                                            <p:strVal val="#ppt_x-.2"/>
                                          </p:val>
                                        </p:tav>
                                        <p:tav tm="100000">
                                          <p:val>
                                            <p:strVal val="#ppt_x"/>
                                          </p:val>
                                        </p:tav>
                                      </p:tavLst>
                                    </p:anim>
                                    <p:anim calcmode="lin" valueType="num">
                                      <p:cBhvr>
                                        <p:cTn id="88" dur="500" fill="hold"/>
                                        <p:tgtEl>
                                          <p:spTgt spid="1696804"/>
                                        </p:tgtEl>
                                        <p:attrNameLst>
                                          <p:attrName>ppt_y</p:attrName>
                                        </p:attrNameLst>
                                      </p:cBhvr>
                                      <p:tavLst>
                                        <p:tav tm="0">
                                          <p:val>
                                            <p:strVal val="#ppt_y"/>
                                          </p:val>
                                        </p:tav>
                                        <p:tav tm="100000">
                                          <p:val>
                                            <p:strVal val="#ppt_y"/>
                                          </p:val>
                                        </p:tav>
                                      </p:tavLst>
                                    </p:anim>
                                    <p:animEffect transition="in" filter="fade">
                                      <p:cBhvr>
                                        <p:cTn id="89" dur="500"/>
                                        <p:tgtEl>
                                          <p:spTgt spid="1696804"/>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54" presetClass="entr" presetSubtype="0" accel="100000" fill="hold" nodeType="clickEffect">
                                  <p:stCondLst>
                                    <p:cond delay="0"/>
                                  </p:stCondLst>
                                  <p:childTnLst>
                                    <p:set>
                                      <p:cBhvr>
                                        <p:cTn id="93" dur="1" fill="hold">
                                          <p:stCondLst>
                                            <p:cond delay="0"/>
                                          </p:stCondLst>
                                        </p:cTn>
                                        <p:tgtEl>
                                          <p:spTgt spid="1696806"/>
                                        </p:tgtEl>
                                        <p:attrNameLst>
                                          <p:attrName>style.visibility</p:attrName>
                                        </p:attrNameLst>
                                      </p:cBhvr>
                                      <p:to>
                                        <p:strVal val="visible"/>
                                      </p:to>
                                    </p:set>
                                    <p:anim calcmode="lin" valueType="num">
                                      <p:cBhvr>
                                        <p:cTn id="94" dur="500" fill="hold"/>
                                        <p:tgtEl>
                                          <p:spTgt spid="1696806"/>
                                        </p:tgtEl>
                                        <p:attrNameLst>
                                          <p:attrName>ppt_w</p:attrName>
                                        </p:attrNameLst>
                                      </p:cBhvr>
                                      <p:tavLst>
                                        <p:tav tm="0">
                                          <p:val>
                                            <p:strVal val="#ppt_w*0.05"/>
                                          </p:val>
                                        </p:tav>
                                        <p:tav tm="100000">
                                          <p:val>
                                            <p:strVal val="#ppt_w"/>
                                          </p:val>
                                        </p:tav>
                                      </p:tavLst>
                                    </p:anim>
                                    <p:anim calcmode="lin" valueType="num">
                                      <p:cBhvr>
                                        <p:cTn id="95" dur="500" fill="hold"/>
                                        <p:tgtEl>
                                          <p:spTgt spid="1696806"/>
                                        </p:tgtEl>
                                        <p:attrNameLst>
                                          <p:attrName>ppt_h</p:attrName>
                                        </p:attrNameLst>
                                      </p:cBhvr>
                                      <p:tavLst>
                                        <p:tav tm="0">
                                          <p:val>
                                            <p:strVal val="#ppt_h"/>
                                          </p:val>
                                        </p:tav>
                                        <p:tav tm="100000">
                                          <p:val>
                                            <p:strVal val="#ppt_h"/>
                                          </p:val>
                                        </p:tav>
                                      </p:tavLst>
                                    </p:anim>
                                    <p:anim calcmode="lin" valueType="num">
                                      <p:cBhvr>
                                        <p:cTn id="96" dur="500" fill="hold"/>
                                        <p:tgtEl>
                                          <p:spTgt spid="1696806"/>
                                        </p:tgtEl>
                                        <p:attrNameLst>
                                          <p:attrName>ppt_x</p:attrName>
                                        </p:attrNameLst>
                                      </p:cBhvr>
                                      <p:tavLst>
                                        <p:tav tm="0">
                                          <p:val>
                                            <p:strVal val="#ppt_x-.2"/>
                                          </p:val>
                                        </p:tav>
                                        <p:tav tm="100000">
                                          <p:val>
                                            <p:strVal val="#ppt_x"/>
                                          </p:val>
                                        </p:tav>
                                      </p:tavLst>
                                    </p:anim>
                                    <p:anim calcmode="lin" valueType="num">
                                      <p:cBhvr>
                                        <p:cTn id="97" dur="500" fill="hold"/>
                                        <p:tgtEl>
                                          <p:spTgt spid="1696806"/>
                                        </p:tgtEl>
                                        <p:attrNameLst>
                                          <p:attrName>ppt_y</p:attrName>
                                        </p:attrNameLst>
                                      </p:cBhvr>
                                      <p:tavLst>
                                        <p:tav tm="0">
                                          <p:val>
                                            <p:strVal val="#ppt_y"/>
                                          </p:val>
                                        </p:tav>
                                        <p:tav tm="100000">
                                          <p:val>
                                            <p:strVal val="#ppt_y"/>
                                          </p:val>
                                        </p:tav>
                                      </p:tavLst>
                                    </p:anim>
                                    <p:animEffect transition="in" filter="fade">
                                      <p:cBhvr>
                                        <p:cTn id="98" dur="500"/>
                                        <p:tgtEl>
                                          <p:spTgt spid="1696806"/>
                                        </p:tgtEl>
                                      </p:cBhvr>
                                    </p:animEffect>
                                  </p:childTnLst>
                                </p:cTn>
                              </p:par>
                              <p:par>
                                <p:cTn id="99" presetID="54" presetClass="entr" presetSubtype="0" accel="100000" fill="hold" nodeType="withEffect">
                                  <p:stCondLst>
                                    <p:cond delay="0"/>
                                  </p:stCondLst>
                                  <p:childTnLst>
                                    <p:set>
                                      <p:cBhvr>
                                        <p:cTn id="100" dur="1" fill="hold">
                                          <p:stCondLst>
                                            <p:cond delay="0"/>
                                          </p:stCondLst>
                                        </p:cTn>
                                        <p:tgtEl>
                                          <p:spTgt spid="56"/>
                                        </p:tgtEl>
                                        <p:attrNameLst>
                                          <p:attrName>style.visibility</p:attrName>
                                        </p:attrNameLst>
                                      </p:cBhvr>
                                      <p:to>
                                        <p:strVal val="visible"/>
                                      </p:to>
                                    </p:set>
                                    <p:anim calcmode="lin" valueType="num">
                                      <p:cBhvr>
                                        <p:cTn id="101" dur="500" fill="hold"/>
                                        <p:tgtEl>
                                          <p:spTgt spid="56"/>
                                        </p:tgtEl>
                                        <p:attrNameLst>
                                          <p:attrName>ppt_w</p:attrName>
                                        </p:attrNameLst>
                                      </p:cBhvr>
                                      <p:tavLst>
                                        <p:tav tm="0">
                                          <p:val>
                                            <p:strVal val="#ppt_w*0.05"/>
                                          </p:val>
                                        </p:tav>
                                        <p:tav tm="100000">
                                          <p:val>
                                            <p:strVal val="#ppt_w"/>
                                          </p:val>
                                        </p:tav>
                                      </p:tavLst>
                                    </p:anim>
                                    <p:anim calcmode="lin" valueType="num">
                                      <p:cBhvr>
                                        <p:cTn id="102" dur="500" fill="hold"/>
                                        <p:tgtEl>
                                          <p:spTgt spid="56"/>
                                        </p:tgtEl>
                                        <p:attrNameLst>
                                          <p:attrName>ppt_h</p:attrName>
                                        </p:attrNameLst>
                                      </p:cBhvr>
                                      <p:tavLst>
                                        <p:tav tm="0">
                                          <p:val>
                                            <p:strVal val="#ppt_h"/>
                                          </p:val>
                                        </p:tav>
                                        <p:tav tm="100000">
                                          <p:val>
                                            <p:strVal val="#ppt_h"/>
                                          </p:val>
                                        </p:tav>
                                      </p:tavLst>
                                    </p:anim>
                                    <p:anim calcmode="lin" valueType="num">
                                      <p:cBhvr>
                                        <p:cTn id="103" dur="500" fill="hold"/>
                                        <p:tgtEl>
                                          <p:spTgt spid="56"/>
                                        </p:tgtEl>
                                        <p:attrNameLst>
                                          <p:attrName>ppt_x</p:attrName>
                                        </p:attrNameLst>
                                      </p:cBhvr>
                                      <p:tavLst>
                                        <p:tav tm="0">
                                          <p:val>
                                            <p:strVal val="#ppt_x-.2"/>
                                          </p:val>
                                        </p:tav>
                                        <p:tav tm="100000">
                                          <p:val>
                                            <p:strVal val="#ppt_x"/>
                                          </p:val>
                                        </p:tav>
                                      </p:tavLst>
                                    </p:anim>
                                    <p:anim calcmode="lin" valueType="num">
                                      <p:cBhvr>
                                        <p:cTn id="104" dur="500" fill="hold"/>
                                        <p:tgtEl>
                                          <p:spTgt spid="56"/>
                                        </p:tgtEl>
                                        <p:attrNameLst>
                                          <p:attrName>ppt_y</p:attrName>
                                        </p:attrNameLst>
                                      </p:cBhvr>
                                      <p:tavLst>
                                        <p:tav tm="0">
                                          <p:val>
                                            <p:strVal val="#ppt_y"/>
                                          </p:val>
                                        </p:tav>
                                        <p:tav tm="100000">
                                          <p:val>
                                            <p:strVal val="#ppt_y"/>
                                          </p:val>
                                        </p:tav>
                                      </p:tavLst>
                                    </p:anim>
                                    <p:animEffect transition="in" filter="fade">
                                      <p:cBhvr>
                                        <p:cTn id="105" dur="500"/>
                                        <p:tgtEl>
                                          <p:spTgt spid="56"/>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4" presetClass="entr" presetSubtype="0" accel="100000" fill="hold" nodeType="clickEffect">
                                  <p:stCondLst>
                                    <p:cond delay="0"/>
                                  </p:stCondLst>
                                  <p:childTnLst>
                                    <p:set>
                                      <p:cBhvr>
                                        <p:cTn id="109" dur="1" fill="hold">
                                          <p:stCondLst>
                                            <p:cond delay="0"/>
                                          </p:stCondLst>
                                        </p:cTn>
                                        <p:tgtEl>
                                          <p:spTgt spid="1696808"/>
                                        </p:tgtEl>
                                        <p:attrNameLst>
                                          <p:attrName>style.visibility</p:attrName>
                                        </p:attrNameLst>
                                      </p:cBhvr>
                                      <p:to>
                                        <p:strVal val="visible"/>
                                      </p:to>
                                    </p:set>
                                    <p:anim calcmode="lin" valueType="num">
                                      <p:cBhvr>
                                        <p:cTn id="110" dur="500" fill="hold"/>
                                        <p:tgtEl>
                                          <p:spTgt spid="1696808"/>
                                        </p:tgtEl>
                                        <p:attrNameLst>
                                          <p:attrName>ppt_w</p:attrName>
                                        </p:attrNameLst>
                                      </p:cBhvr>
                                      <p:tavLst>
                                        <p:tav tm="0">
                                          <p:val>
                                            <p:strVal val="#ppt_w*0.05"/>
                                          </p:val>
                                        </p:tav>
                                        <p:tav tm="100000">
                                          <p:val>
                                            <p:strVal val="#ppt_w"/>
                                          </p:val>
                                        </p:tav>
                                      </p:tavLst>
                                    </p:anim>
                                    <p:anim calcmode="lin" valueType="num">
                                      <p:cBhvr>
                                        <p:cTn id="111" dur="500" fill="hold"/>
                                        <p:tgtEl>
                                          <p:spTgt spid="1696808"/>
                                        </p:tgtEl>
                                        <p:attrNameLst>
                                          <p:attrName>ppt_h</p:attrName>
                                        </p:attrNameLst>
                                      </p:cBhvr>
                                      <p:tavLst>
                                        <p:tav tm="0">
                                          <p:val>
                                            <p:strVal val="#ppt_h"/>
                                          </p:val>
                                        </p:tav>
                                        <p:tav tm="100000">
                                          <p:val>
                                            <p:strVal val="#ppt_h"/>
                                          </p:val>
                                        </p:tav>
                                      </p:tavLst>
                                    </p:anim>
                                    <p:anim calcmode="lin" valueType="num">
                                      <p:cBhvr>
                                        <p:cTn id="112" dur="500" fill="hold"/>
                                        <p:tgtEl>
                                          <p:spTgt spid="1696808"/>
                                        </p:tgtEl>
                                        <p:attrNameLst>
                                          <p:attrName>ppt_x</p:attrName>
                                        </p:attrNameLst>
                                      </p:cBhvr>
                                      <p:tavLst>
                                        <p:tav tm="0">
                                          <p:val>
                                            <p:strVal val="#ppt_x-.2"/>
                                          </p:val>
                                        </p:tav>
                                        <p:tav tm="100000">
                                          <p:val>
                                            <p:strVal val="#ppt_x"/>
                                          </p:val>
                                        </p:tav>
                                      </p:tavLst>
                                    </p:anim>
                                    <p:anim calcmode="lin" valueType="num">
                                      <p:cBhvr>
                                        <p:cTn id="113" dur="500" fill="hold"/>
                                        <p:tgtEl>
                                          <p:spTgt spid="1696808"/>
                                        </p:tgtEl>
                                        <p:attrNameLst>
                                          <p:attrName>ppt_y</p:attrName>
                                        </p:attrNameLst>
                                      </p:cBhvr>
                                      <p:tavLst>
                                        <p:tav tm="0">
                                          <p:val>
                                            <p:strVal val="#ppt_y"/>
                                          </p:val>
                                        </p:tav>
                                        <p:tav tm="100000">
                                          <p:val>
                                            <p:strVal val="#ppt_y"/>
                                          </p:val>
                                        </p:tav>
                                      </p:tavLst>
                                    </p:anim>
                                    <p:animEffect transition="in" filter="fade">
                                      <p:cBhvr>
                                        <p:cTn id="114" dur="500"/>
                                        <p:tgtEl>
                                          <p:spTgt spid="1696808"/>
                                        </p:tgtEl>
                                      </p:cBhvr>
                                    </p:animEffec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54" presetClass="entr" presetSubtype="0" accel="100000" fill="hold" nodeType="clickEffect">
                                  <p:stCondLst>
                                    <p:cond delay="0"/>
                                  </p:stCondLst>
                                  <p:childTnLst>
                                    <p:set>
                                      <p:cBhvr>
                                        <p:cTn id="118" dur="1" fill="hold">
                                          <p:stCondLst>
                                            <p:cond delay="0"/>
                                          </p:stCondLst>
                                        </p:cTn>
                                        <p:tgtEl>
                                          <p:spTgt spid="1696810"/>
                                        </p:tgtEl>
                                        <p:attrNameLst>
                                          <p:attrName>style.visibility</p:attrName>
                                        </p:attrNameLst>
                                      </p:cBhvr>
                                      <p:to>
                                        <p:strVal val="visible"/>
                                      </p:to>
                                    </p:set>
                                    <p:anim calcmode="lin" valueType="num">
                                      <p:cBhvr>
                                        <p:cTn id="119" dur="500" fill="hold"/>
                                        <p:tgtEl>
                                          <p:spTgt spid="1696810"/>
                                        </p:tgtEl>
                                        <p:attrNameLst>
                                          <p:attrName>ppt_w</p:attrName>
                                        </p:attrNameLst>
                                      </p:cBhvr>
                                      <p:tavLst>
                                        <p:tav tm="0">
                                          <p:val>
                                            <p:strVal val="#ppt_w*0.05"/>
                                          </p:val>
                                        </p:tav>
                                        <p:tav tm="100000">
                                          <p:val>
                                            <p:strVal val="#ppt_w"/>
                                          </p:val>
                                        </p:tav>
                                      </p:tavLst>
                                    </p:anim>
                                    <p:anim calcmode="lin" valueType="num">
                                      <p:cBhvr>
                                        <p:cTn id="120" dur="500" fill="hold"/>
                                        <p:tgtEl>
                                          <p:spTgt spid="1696810"/>
                                        </p:tgtEl>
                                        <p:attrNameLst>
                                          <p:attrName>ppt_h</p:attrName>
                                        </p:attrNameLst>
                                      </p:cBhvr>
                                      <p:tavLst>
                                        <p:tav tm="0">
                                          <p:val>
                                            <p:strVal val="#ppt_h"/>
                                          </p:val>
                                        </p:tav>
                                        <p:tav tm="100000">
                                          <p:val>
                                            <p:strVal val="#ppt_h"/>
                                          </p:val>
                                        </p:tav>
                                      </p:tavLst>
                                    </p:anim>
                                    <p:anim calcmode="lin" valueType="num">
                                      <p:cBhvr>
                                        <p:cTn id="121" dur="500" fill="hold"/>
                                        <p:tgtEl>
                                          <p:spTgt spid="1696810"/>
                                        </p:tgtEl>
                                        <p:attrNameLst>
                                          <p:attrName>ppt_x</p:attrName>
                                        </p:attrNameLst>
                                      </p:cBhvr>
                                      <p:tavLst>
                                        <p:tav tm="0">
                                          <p:val>
                                            <p:strVal val="#ppt_x-.2"/>
                                          </p:val>
                                        </p:tav>
                                        <p:tav tm="100000">
                                          <p:val>
                                            <p:strVal val="#ppt_x"/>
                                          </p:val>
                                        </p:tav>
                                      </p:tavLst>
                                    </p:anim>
                                    <p:anim calcmode="lin" valueType="num">
                                      <p:cBhvr>
                                        <p:cTn id="122" dur="500" fill="hold"/>
                                        <p:tgtEl>
                                          <p:spTgt spid="1696810"/>
                                        </p:tgtEl>
                                        <p:attrNameLst>
                                          <p:attrName>ppt_y</p:attrName>
                                        </p:attrNameLst>
                                      </p:cBhvr>
                                      <p:tavLst>
                                        <p:tav tm="0">
                                          <p:val>
                                            <p:strVal val="#ppt_y"/>
                                          </p:val>
                                        </p:tav>
                                        <p:tav tm="100000">
                                          <p:val>
                                            <p:strVal val="#ppt_y"/>
                                          </p:val>
                                        </p:tav>
                                      </p:tavLst>
                                    </p:anim>
                                    <p:animEffect transition="in" filter="fade">
                                      <p:cBhvr>
                                        <p:cTn id="123" dur="500"/>
                                        <p:tgtEl>
                                          <p:spTgt spid="1696810"/>
                                        </p:tgtEl>
                                      </p:cBhvr>
                                    </p:animEffect>
                                  </p:childTnLst>
                                </p:cTn>
                              </p:par>
                            </p:childTnLst>
                          </p:cTn>
                        </p:par>
                      </p:childTnLst>
                    </p:cTn>
                  </p:par>
                  <p:par>
                    <p:cTn id="124" fill="hold">
                      <p:stCondLst>
                        <p:cond delay="indefinite"/>
                      </p:stCondLst>
                      <p:childTnLst>
                        <p:par>
                          <p:cTn id="125" fill="hold">
                            <p:stCondLst>
                              <p:cond delay="0"/>
                            </p:stCondLst>
                            <p:childTnLst>
                              <p:par>
                                <p:cTn id="126" presetID="54" presetClass="entr" presetSubtype="0" accel="100000" fill="hold" nodeType="clickEffect">
                                  <p:stCondLst>
                                    <p:cond delay="0"/>
                                  </p:stCondLst>
                                  <p:childTnLst>
                                    <p:set>
                                      <p:cBhvr>
                                        <p:cTn id="127" dur="1" fill="hold">
                                          <p:stCondLst>
                                            <p:cond delay="0"/>
                                          </p:stCondLst>
                                        </p:cTn>
                                        <p:tgtEl>
                                          <p:spTgt spid="60"/>
                                        </p:tgtEl>
                                        <p:attrNameLst>
                                          <p:attrName>style.visibility</p:attrName>
                                        </p:attrNameLst>
                                      </p:cBhvr>
                                      <p:to>
                                        <p:strVal val="visible"/>
                                      </p:to>
                                    </p:set>
                                    <p:anim calcmode="lin" valueType="num">
                                      <p:cBhvr>
                                        <p:cTn id="128" dur="500" fill="hold"/>
                                        <p:tgtEl>
                                          <p:spTgt spid="60"/>
                                        </p:tgtEl>
                                        <p:attrNameLst>
                                          <p:attrName>ppt_w</p:attrName>
                                        </p:attrNameLst>
                                      </p:cBhvr>
                                      <p:tavLst>
                                        <p:tav tm="0">
                                          <p:val>
                                            <p:strVal val="#ppt_w*0.05"/>
                                          </p:val>
                                        </p:tav>
                                        <p:tav tm="100000">
                                          <p:val>
                                            <p:strVal val="#ppt_w"/>
                                          </p:val>
                                        </p:tav>
                                      </p:tavLst>
                                    </p:anim>
                                    <p:anim calcmode="lin" valueType="num">
                                      <p:cBhvr>
                                        <p:cTn id="129" dur="500" fill="hold"/>
                                        <p:tgtEl>
                                          <p:spTgt spid="60"/>
                                        </p:tgtEl>
                                        <p:attrNameLst>
                                          <p:attrName>ppt_h</p:attrName>
                                        </p:attrNameLst>
                                      </p:cBhvr>
                                      <p:tavLst>
                                        <p:tav tm="0">
                                          <p:val>
                                            <p:strVal val="#ppt_h"/>
                                          </p:val>
                                        </p:tav>
                                        <p:tav tm="100000">
                                          <p:val>
                                            <p:strVal val="#ppt_h"/>
                                          </p:val>
                                        </p:tav>
                                      </p:tavLst>
                                    </p:anim>
                                    <p:anim calcmode="lin" valueType="num">
                                      <p:cBhvr>
                                        <p:cTn id="130" dur="500" fill="hold"/>
                                        <p:tgtEl>
                                          <p:spTgt spid="60"/>
                                        </p:tgtEl>
                                        <p:attrNameLst>
                                          <p:attrName>ppt_x</p:attrName>
                                        </p:attrNameLst>
                                      </p:cBhvr>
                                      <p:tavLst>
                                        <p:tav tm="0">
                                          <p:val>
                                            <p:strVal val="#ppt_x-.2"/>
                                          </p:val>
                                        </p:tav>
                                        <p:tav tm="100000">
                                          <p:val>
                                            <p:strVal val="#ppt_x"/>
                                          </p:val>
                                        </p:tav>
                                      </p:tavLst>
                                    </p:anim>
                                    <p:anim calcmode="lin" valueType="num">
                                      <p:cBhvr>
                                        <p:cTn id="131" dur="500" fill="hold"/>
                                        <p:tgtEl>
                                          <p:spTgt spid="60"/>
                                        </p:tgtEl>
                                        <p:attrNameLst>
                                          <p:attrName>ppt_y</p:attrName>
                                        </p:attrNameLst>
                                      </p:cBhvr>
                                      <p:tavLst>
                                        <p:tav tm="0">
                                          <p:val>
                                            <p:strVal val="#ppt_y"/>
                                          </p:val>
                                        </p:tav>
                                        <p:tav tm="100000">
                                          <p:val>
                                            <p:strVal val="#ppt_y"/>
                                          </p:val>
                                        </p:tav>
                                      </p:tavLst>
                                    </p:anim>
                                    <p:animEffect transition="in" filter="fade">
                                      <p:cBhvr>
                                        <p:cTn id="132" dur="500"/>
                                        <p:tgtEl>
                                          <p:spTgt spid="60"/>
                                        </p:tgtEl>
                                      </p:cBhvr>
                                    </p:animEffect>
                                  </p:childTnLst>
                                </p:cTn>
                              </p:par>
                            </p:childTnLst>
                          </p:cTn>
                        </p:par>
                      </p:childTnLst>
                    </p:cTn>
                  </p:par>
                  <p:par>
                    <p:cTn id="133" fill="hold">
                      <p:stCondLst>
                        <p:cond delay="indefinite"/>
                      </p:stCondLst>
                      <p:childTnLst>
                        <p:par>
                          <p:cTn id="134" fill="hold">
                            <p:stCondLst>
                              <p:cond delay="0"/>
                            </p:stCondLst>
                            <p:childTnLst>
                              <p:par>
                                <p:cTn id="135" presetID="54" presetClass="entr" presetSubtype="0" accel="100000" fill="hold" nodeType="clickEffect">
                                  <p:stCondLst>
                                    <p:cond delay="0"/>
                                  </p:stCondLst>
                                  <p:childTnLst>
                                    <p:set>
                                      <p:cBhvr>
                                        <p:cTn id="136" dur="1" fill="hold">
                                          <p:stCondLst>
                                            <p:cond delay="0"/>
                                          </p:stCondLst>
                                        </p:cTn>
                                        <p:tgtEl>
                                          <p:spTgt spid="63"/>
                                        </p:tgtEl>
                                        <p:attrNameLst>
                                          <p:attrName>style.visibility</p:attrName>
                                        </p:attrNameLst>
                                      </p:cBhvr>
                                      <p:to>
                                        <p:strVal val="visible"/>
                                      </p:to>
                                    </p:set>
                                    <p:anim calcmode="lin" valueType="num">
                                      <p:cBhvr>
                                        <p:cTn id="137" dur="500" fill="hold"/>
                                        <p:tgtEl>
                                          <p:spTgt spid="63"/>
                                        </p:tgtEl>
                                        <p:attrNameLst>
                                          <p:attrName>ppt_w</p:attrName>
                                        </p:attrNameLst>
                                      </p:cBhvr>
                                      <p:tavLst>
                                        <p:tav tm="0">
                                          <p:val>
                                            <p:strVal val="#ppt_w*0.05"/>
                                          </p:val>
                                        </p:tav>
                                        <p:tav tm="100000">
                                          <p:val>
                                            <p:strVal val="#ppt_w"/>
                                          </p:val>
                                        </p:tav>
                                      </p:tavLst>
                                    </p:anim>
                                    <p:anim calcmode="lin" valueType="num">
                                      <p:cBhvr>
                                        <p:cTn id="138" dur="500" fill="hold"/>
                                        <p:tgtEl>
                                          <p:spTgt spid="63"/>
                                        </p:tgtEl>
                                        <p:attrNameLst>
                                          <p:attrName>ppt_h</p:attrName>
                                        </p:attrNameLst>
                                      </p:cBhvr>
                                      <p:tavLst>
                                        <p:tav tm="0">
                                          <p:val>
                                            <p:strVal val="#ppt_h"/>
                                          </p:val>
                                        </p:tav>
                                        <p:tav tm="100000">
                                          <p:val>
                                            <p:strVal val="#ppt_h"/>
                                          </p:val>
                                        </p:tav>
                                      </p:tavLst>
                                    </p:anim>
                                    <p:anim calcmode="lin" valueType="num">
                                      <p:cBhvr>
                                        <p:cTn id="139" dur="500" fill="hold"/>
                                        <p:tgtEl>
                                          <p:spTgt spid="63"/>
                                        </p:tgtEl>
                                        <p:attrNameLst>
                                          <p:attrName>ppt_x</p:attrName>
                                        </p:attrNameLst>
                                      </p:cBhvr>
                                      <p:tavLst>
                                        <p:tav tm="0">
                                          <p:val>
                                            <p:strVal val="#ppt_x-.2"/>
                                          </p:val>
                                        </p:tav>
                                        <p:tav tm="100000">
                                          <p:val>
                                            <p:strVal val="#ppt_x"/>
                                          </p:val>
                                        </p:tav>
                                      </p:tavLst>
                                    </p:anim>
                                    <p:anim calcmode="lin" valueType="num">
                                      <p:cBhvr>
                                        <p:cTn id="140" dur="500" fill="hold"/>
                                        <p:tgtEl>
                                          <p:spTgt spid="63"/>
                                        </p:tgtEl>
                                        <p:attrNameLst>
                                          <p:attrName>ppt_y</p:attrName>
                                        </p:attrNameLst>
                                      </p:cBhvr>
                                      <p:tavLst>
                                        <p:tav tm="0">
                                          <p:val>
                                            <p:strVal val="#ppt_y"/>
                                          </p:val>
                                        </p:tav>
                                        <p:tav tm="100000">
                                          <p:val>
                                            <p:strVal val="#ppt_y"/>
                                          </p:val>
                                        </p:tav>
                                      </p:tavLst>
                                    </p:anim>
                                    <p:animEffect transition="in" filter="fade">
                                      <p:cBhvr>
                                        <p:cTn id="1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0" y="-9572"/>
            <a:ext cx="19280673" cy="6867572"/>
          </a:xfrm>
          <a:prstGeom prst="rect">
            <a:avLst/>
          </a:prstGeom>
        </p:spPr>
      </p:pic>
      <p:grpSp>
        <p:nvGrpSpPr>
          <p:cNvPr id="1726467" name="Group 3"/>
          <p:cNvGrpSpPr>
            <a:grpSpLocks/>
          </p:cNvGrpSpPr>
          <p:nvPr/>
        </p:nvGrpSpPr>
        <p:grpSpPr bwMode="auto">
          <a:xfrm rot="16200000" flipH="1">
            <a:off x="5219700" y="4076700"/>
            <a:ext cx="762000" cy="2514600"/>
            <a:chOff x="3024" y="0"/>
            <a:chExt cx="1200" cy="1584"/>
          </a:xfrm>
        </p:grpSpPr>
        <p:sp>
          <p:nvSpPr>
            <p:cNvPr id="31751"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1752"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Satan gebunden</a:t>
              </a:r>
            </a:p>
          </p:txBody>
        </p:sp>
      </p:grpSp>
      <p:grpSp>
        <p:nvGrpSpPr>
          <p:cNvPr id="1726474" name="Group 10"/>
          <p:cNvGrpSpPr>
            <a:grpSpLocks/>
          </p:cNvGrpSpPr>
          <p:nvPr/>
        </p:nvGrpSpPr>
        <p:grpSpPr bwMode="auto">
          <a:xfrm rot="16200000" flipH="1">
            <a:off x="6743700" y="-2400300"/>
            <a:ext cx="762000" cy="6477000"/>
            <a:chOff x="3024" y="0"/>
            <a:chExt cx="1200" cy="1584"/>
          </a:xfrm>
        </p:grpSpPr>
        <p:sp>
          <p:nvSpPr>
            <p:cNvPr id="31749" name="AutoShape 11"/>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1750" name="Rectangle 12"/>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1000-jähriges Friedensreich des Christus mit seinen Heiligen</a:t>
              </a:r>
            </a:p>
          </p:txBody>
        </p:sp>
      </p:grpSp>
    </p:spTree>
    <p:custDataLst>
      <p:tags r:id="rId1"/>
    </p:custDataLst>
  </p:cSld>
  <p:clrMapOvr>
    <a:masterClrMapping/>
  </p:clrMapOvr>
  <p:transition advTm="147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6467"/>
                                        </p:tgtEl>
                                        <p:attrNameLst>
                                          <p:attrName>style.visibility</p:attrName>
                                        </p:attrNameLst>
                                      </p:cBhvr>
                                      <p:to>
                                        <p:strVal val="visible"/>
                                      </p:to>
                                    </p:set>
                                    <p:animEffect transition="in" filter="fade">
                                      <p:cBhvr>
                                        <p:cTn id="7" dur="1000"/>
                                        <p:tgtEl>
                                          <p:spTgt spid="1726467"/>
                                        </p:tgtEl>
                                      </p:cBhvr>
                                    </p:animEffect>
                                    <p:anim calcmode="lin" valueType="num">
                                      <p:cBhvr>
                                        <p:cTn id="8" dur="1000" fill="hold"/>
                                        <p:tgtEl>
                                          <p:spTgt spid="1726467"/>
                                        </p:tgtEl>
                                        <p:attrNameLst>
                                          <p:attrName>ppt_x</p:attrName>
                                        </p:attrNameLst>
                                      </p:cBhvr>
                                      <p:tavLst>
                                        <p:tav tm="0">
                                          <p:val>
                                            <p:strVal val="#ppt_x"/>
                                          </p:val>
                                        </p:tav>
                                        <p:tav tm="100000">
                                          <p:val>
                                            <p:strVal val="#ppt_x"/>
                                          </p:val>
                                        </p:tav>
                                      </p:tavLst>
                                    </p:anim>
                                    <p:anim calcmode="lin" valueType="num">
                                      <p:cBhvr>
                                        <p:cTn id="9" dur="1000" fill="hold"/>
                                        <p:tgtEl>
                                          <p:spTgt spid="172646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6474"/>
                                        </p:tgtEl>
                                        <p:attrNameLst>
                                          <p:attrName>style.visibility</p:attrName>
                                        </p:attrNameLst>
                                      </p:cBhvr>
                                      <p:to>
                                        <p:strVal val="visible"/>
                                      </p:to>
                                    </p:set>
                                    <p:animEffect transition="in" filter="fade">
                                      <p:cBhvr>
                                        <p:cTn id="14" dur="1000"/>
                                        <p:tgtEl>
                                          <p:spTgt spid="1726474"/>
                                        </p:tgtEl>
                                      </p:cBhvr>
                                    </p:animEffect>
                                    <p:anim calcmode="lin" valueType="num">
                                      <p:cBhvr>
                                        <p:cTn id="15" dur="1000" fill="hold"/>
                                        <p:tgtEl>
                                          <p:spTgt spid="1726474"/>
                                        </p:tgtEl>
                                        <p:attrNameLst>
                                          <p:attrName>ppt_x</p:attrName>
                                        </p:attrNameLst>
                                      </p:cBhvr>
                                      <p:tavLst>
                                        <p:tav tm="0">
                                          <p:val>
                                            <p:strVal val="#ppt_x"/>
                                          </p:val>
                                        </p:tav>
                                        <p:tav tm="100000">
                                          <p:val>
                                            <p:strVal val="#ppt_x"/>
                                          </p:val>
                                        </p:tav>
                                      </p:tavLst>
                                    </p:anim>
                                    <p:anim calcmode="lin" valueType="num">
                                      <p:cBhvr>
                                        <p:cTn id="16" dur="1000" fill="hold"/>
                                        <p:tgtEl>
                                          <p:spTgt spid="17264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8673" y="-9572"/>
            <a:ext cx="19280673" cy="6867572"/>
          </a:xfrm>
          <a:prstGeom prst="rect">
            <a:avLst/>
          </a:prstGeom>
        </p:spPr>
      </p:pic>
      <p:grpSp>
        <p:nvGrpSpPr>
          <p:cNvPr id="1728518" name="Group 6"/>
          <p:cNvGrpSpPr>
            <a:grpSpLocks/>
          </p:cNvGrpSpPr>
          <p:nvPr/>
        </p:nvGrpSpPr>
        <p:grpSpPr bwMode="auto">
          <a:xfrm rot="16200000" flipH="1">
            <a:off x="5484327" y="-1295400"/>
            <a:ext cx="762000" cy="4724400"/>
            <a:chOff x="3024" y="0"/>
            <a:chExt cx="1200" cy="1584"/>
          </a:xfrm>
        </p:grpSpPr>
        <p:sp>
          <p:nvSpPr>
            <p:cNvPr id="32775"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2776"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Gericht: Himmel und Erde werden vergehen</a:t>
              </a:r>
            </a:p>
          </p:txBody>
        </p:sp>
      </p:grpSp>
      <p:grpSp>
        <p:nvGrpSpPr>
          <p:cNvPr id="1728521" name="Group 9"/>
          <p:cNvGrpSpPr>
            <a:grpSpLocks/>
          </p:cNvGrpSpPr>
          <p:nvPr/>
        </p:nvGrpSpPr>
        <p:grpSpPr bwMode="auto">
          <a:xfrm rot="16200000" flipH="1">
            <a:off x="4188927" y="4114800"/>
            <a:ext cx="762000" cy="2895600"/>
            <a:chOff x="3024" y="0"/>
            <a:chExt cx="1200" cy="1584"/>
          </a:xfrm>
        </p:grpSpPr>
        <p:sp>
          <p:nvSpPr>
            <p:cNvPr id="32773" name="AutoShape 10"/>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2774" name="Rectangle 11"/>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Letztes Aufbäumen Satans</a:t>
              </a:r>
            </a:p>
          </p:txBody>
        </p:sp>
      </p:grpSp>
    </p:spTree>
    <p:custDataLst>
      <p:tags r:id="rId1"/>
    </p:custDataLst>
  </p:cSld>
  <p:clrMapOvr>
    <a:masterClrMapping/>
  </p:clrMapOvr>
  <p:transition advTm="166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8521"/>
                                        </p:tgtEl>
                                        <p:attrNameLst>
                                          <p:attrName>style.visibility</p:attrName>
                                        </p:attrNameLst>
                                      </p:cBhvr>
                                      <p:to>
                                        <p:strVal val="visible"/>
                                      </p:to>
                                    </p:set>
                                    <p:animEffect transition="in" filter="fade">
                                      <p:cBhvr>
                                        <p:cTn id="7" dur="1000"/>
                                        <p:tgtEl>
                                          <p:spTgt spid="1728521"/>
                                        </p:tgtEl>
                                      </p:cBhvr>
                                    </p:animEffect>
                                    <p:anim calcmode="lin" valueType="num">
                                      <p:cBhvr>
                                        <p:cTn id="8" dur="1000" fill="hold"/>
                                        <p:tgtEl>
                                          <p:spTgt spid="1728521"/>
                                        </p:tgtEl>
                                        <p:attrNameLst>
                                          <p:attrName>ppt_x</p:attrName>
                                        </p:attrNameLst>
                                      </p:cBhvr>
                                      <p:tavLst>
                                        <p:tav tm="0">
                                          <p:val>
                                            <p:strVal val="#ppt_x"/>
                                          </p:val>
                                        </p:tav>
                                        <p:tav tm="100000">
                                          <p:val>
                                            <p:strVal val="#ppt_x"/>
                                          </p:val>
                                        </p:tav>
                                      </p:tavLst>
                                    </p:anim>
                                    <p:anim calcmode="lin" valueType="num">
                                      <p:cBhvr>
                                        <p:cTn id="9" dur="1000" fill="hold"/>
                                        <p:tgtEl>
                                          <p:spTgt spid="172852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8518"/>
                                        </p:tgtEl>
                                        <p:attrNameLst>
                                          <p:attrName>style.visibility</p:attrName>
                                        </p:attrNameLst>
                                      </p:cBhvr>
                                      <p:to>
                                        <p:strVal val="visible"/>
                                      </p:to>
                                    </p:set>
                                    <p:animEffect transition="in" filter="fade">
                                      <p:cBhvr>
                                        <p:cTn id="14" dur="1000"/>
                                        <p:tgtEl>
                                          <p:spTgt spid="1728518"/>
                                        </p:tgtEl>
                                      </p:cBhvr>
                                    </p:animEffect>
                                    <p:anim calcmode="lin" valueType="num">
                                      <p:cBhvr>
                                        <p:cTn id="15" dur="1000" fill="hold"/>
                                        <p:tgtEl>
                                          <p:spTgt spid="1728518"/>
                                        </p:tgtEl>
                                        <p:attrNameLst>
                                          <p:attrName>ppt_x</p:attrName>
                                        </p:attrNameLst>
                                      </p:cBhvr>
                                      <p:tavLst>
                                        <p:tav tm="0">
                                          <p:val>
                                            <p:strVal val="#ppt_x"/>
                                          </p:val>
                                        </p:tav>
                                        <p:tav tm="100000">
                                          <p:val>
                                            <p:strVal val="#ppt_x"/>
                                          </p:val>
                                        </p:tav>
                                      </p:tavLst>
                                    </p:anim>
                                    <p:anim calcmode="lin" valueType="num">
                                      <p:cBhvr>
                                        <p:cTn id="16" dur="1000" fill="hold"/>
                                        <p:tgtEl>
                                          <p:spTgt spid="17285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0"/>
            <a:ext cx="18392141" cy="6858000"/>
          </a:xfrm>
          <a:prstGeom prst="rect">
            <a:avLst/>
          </a:prstGeom>
        </p:spPr>
      </p:pic>
      <p:grpSp>
        <p:nvGrpSpPr>
          <p:cNvPr id="1729539" name="Group 3"/>
          <p:cNvGrpSpPr>
            <a:grpSpLocks/>
          </p:cNvGrpSpPr>
          <p:nvPr/>
        </p:nvGrpSpPr>
        <p:grpSpPr bwMode="auto">
          <a:xfrm rot="16200000" flipH="1">
            <a:off x="1416627" y="457200"/>
            <a:ext cx="1143000" cy="2667000"/>
            <a:chOff x="3024" y="0"/>
            <a:chExt cx="1200" cy="1584"/>
          </a:xfrm>
        </p:grpSpPr>
        <p:sp>
          <p:nvSpPr>
            <p:cNvPr id="33799" name="AutoShape 4"/>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3800" name="Rectangle 5"/>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Gericht: Himmel und Erde werden vergehen</a:t>
              </a:r>
            </a:p>
          </p:txBody>
        </p:sp>
      </p:grpSp>
      <p:grpSp>
        <p:nvGrpSpPr>
          <p:cNvPr id="1729542" name="Group 6"/>
          <p:cNvGrpSpPr>
            <a:grpSpLocks/>
          </p:cNvGrpSpPr>
          <p:nvPr/>
        </p:nvGrpSpPr>
        <p:grpSpPr bwMode="auto">
          <a:xfrm rot="16200000" flipH="1">
            <a:off x="2559627" y="4762500"/>
            <a:ext cx="762000" cy="1905000"/>
            <a:chOff x="3024" y="0"/>
            <a:chExt cx="1200" cy="1584"/>
          </a:xfrm>
        </p:grpSpPr>
        <p:sp>
          <p:nvSpPr>
            <p:cNvPr id="33797"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3798"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2. Tod: Feuersee</a:t>
              </a:r>
            </a:p>
          </p:txBody>
        </p:sp>
      </p:grpSp>
      <p:grpSp>
        <p:nvGrpSpPr>
          <p:cNvPr id="11" name="Group 12"/>
          <p:cNvGrpSpPr>
            <a:grpSpLocks/>
          </p:cNvGrpSpPr>
          <p:nvPr/>
        </p:nvGrpSpPr>
        <p:grpSpPr bwMode="auto">
          <a:xfrm rot="5400000">
            <a:off x="8724900" y="3543300"/>
            <a:ext cx="762000" cy="1905000"/>
            <a:chOff x="3024" y="0"/>
            <a:chExt cx="1200" cy="1584"/>
          </a:xfrm>
        </p:grpSpPr>
        <p:sp>
          <p:nvSpPr>
            <p:cNvPr id="12" name="AutoShape 13"/>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3" name="Rectangle 1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Abschlussgericht</a:t>
              </a:r>
            </a:p>
          </p:txBody>
        </p:sp>
      </p:grpSp>
    </p:spTree>
    <p:custDataLst>
      <p:tags r:id="rId1"/>
    </p:custDataLst>
  </p:cSld>
  <p:clrMapOvr>
    <a:masterClrMapping/>
  </p:clrMapOvr>
  <p:transition advTm="110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29539"/>
                                        </p:tgtEl>
                                        <p:attrNameLst>
                                          <p:attrName>style.visibility</p:attrName>
                                        </p:attrNameLst>
                                      </p:cBhvr>
                                      <p:to>
                                        <p:strVal val="visible"/>
                                      </p:to>
                                    </p:set>
                                    <p:animEffect transition="in" filter="fade">
                                      <p:cBhvr>
                                        <p:cTn id="7" dur="1000"/>
                                        <p:tgtEl>
                                          <p:spTgt spid="1729539"/>
                                        </p:tgtEl>
                                      </p:cBhvr>
                                    </p:animEffect>
                                    <p:anim calcmode="lin" valueType="num">
                                      <p:cBhvr>
                                        <p:cTn id="8" dur="1000" fill="hold"/>
                                        <p:tgtEl>
                                          <p:spTgt spid="1729539"/>
                                        </p:tgtEl>
                                        <p:attrNameLst>
                                          <p:attrName>ppt_x</p:attrName>
                                        </p:attrNameLst>
                                      </p:cBhvr>
                                      <p:tavLst>
                                        <p:tav tm="0">
                                          <p:val>
                                            <p:strVal val="#ppt_x"/>
                                          </p:val>
                                        </p:tav>
                                        <p:tav tm="100000">
                                          <p:val>
                                            <p:strVal val="#ppt_x"/>
                                          </p:val>
                                        </p:tav>
                                      </p:tavLst>
                                    </p:anim>
                                    <p:anim calcmode="lin" valueType="num">
                                      <p:cBhvr>
                                        <p:cTn id="9" dur="1000" fill="hold"/>
                                        <p:tgtEl>
                                          <p:spTgt spid="172953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29542"/>
                                        </p:tgtEl>
                                        <p:attrNameLst>
                                          <p:attrName>style.visibility</p:attrName>
                                        </p:attrNameLst>
                                      </p:cBhvr>
                                      <p:to>
                                        <p:strVal val="visible"/>
                                      </p:to>
                                    </p:set>
                                    <p:animEffect transition="in" filter="fade">
                                      <p:cBhvr>
                                        <p:cTn id="14" dur="1000"/>
                                        <p:tgtEl>
                                          <p:spTgt spid="1729542"/>
                                        </p:tgtEl>
                                      </p:cBhvr>
                                    </p:animEffect>
                                    <p:anim calcmode="lin" valueType="num">
                                      <p:cBhvr>
                                        <p:cTn id="15" dur="1000" fill="hold"/>
                                        <p:tgtEl>
                                          <p:spTgt spid="1729542"/>
                                        </p:tgtEl>
                                        <p:attrNameLst>
                                          <p:attrName>ppt_x</p:attrName>
                                        </p:attrNameLst>
                                      </p:cBhvr>
                                      <p:tavLst>
                                        <p:tav tm="0">
                                          <p:val>
                                            <p:strVal val="#ppt_x"/>
                                          </p:val>
                                        </p:tav>
                                        <p:tav tm="100000">
                                          <p:val>
                                            <p:strVal val="#ppt_x"/>
                                          </p:val>
                                        </p:tav>
                                      </p:tavLst>
                                    </p:anim>
                                    <p:anim calcmode="lin" valueType="num">
                                      <p:cBhvr>
                                        <p:cTn id="16" dur="1000" fill="hold"/>
                                        <p:tgtEl>
                                          <p:spTgt spid="172954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5953" y="0"/>
            <a:ext cx="18392141" cy="6858000"/>
          </a:xfrm>
          <a:prstGeom prst="rect">
            <a:avLst/>
          </a:prstGeom>
        </p:spPr>
      </p:pic>
      <p:grpSp>
        <p:nvGrpSpPr>
          <p:cNvPr id="1730569" name="Group 9"/>
          <p:cNvGrpSpPr>
            <a:grpSpLocks/>
          </p:cNvGrpSpPr>
          <p:nvPr/>
        </p:nvGrpSpPr>
        <p:grpSpPr bwMode="auto">
          <a:xfrm rot="16200000" flipH="1">
            <a:off x="6134100" y="3543299"/>
            <a:ext cx="1371600" cy="1905000"/>
            <a:chOff x="3024" y="0"/>
            <a:chExt cx="1200" cy="1584"/>
          </a:xfrm>
        </p:grpSpPr>
        <p:sp>
          <p:nvSpPr>
            <p:cNvPr id="34824" name="AutoShape 10"/>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4825" name="Rectangle 11"/>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Neuer Himmel, neue Erde: Gott mitten unter uns</a:t>
              </a:r>
            </a:p>
          </p:txBody>
        </p:sp>
      </p:grpSp>
      <p:grpSp>
        <p:nvGrpSpPr>
          <p:cNvPr id="1730572" name="Group 12"/>
          <p:cNvGrpSpPr>
            <a:grpSpLocks/>
          </p:cNvGrpSpPr>
          <p:nvPr/>
        </p:nvGrpSpPr>
        <p:grpSpPr bwMode="auto">
          <a:xfrm rot="5400000">
            <a:off x="3941617" y="2324100"/>
            <a:ext cx="762000" cy="1905000"/>
            <a:chOff x="3024" y="0"/>
            <a:chExt cx="1200" cy="1584"/>
          </a:xfrm>
        </p:grpSpPr>
        <p:sp>
          <p:nvSpPr>
            <p:cNvPr id="34822" name="AutoShape 13"/>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4823" name="Rectangle 1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Abschlussgericht</a:t>
              </a:r>
            </a:p>
          </p:txBody>
        </p:sp>
      </p:grpSp>
    </p:spTree>
    <p:custDataLst>
      <p:tags r:id="rId1"/>
    </p:custDataLst>
  </p:cSld>
  <p:clrMapOvr>
    <a:masterClrMapping/>
  </p:clrMapOvr>
  <p:transition advTm="314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730572"/>
                                        </p:tgtEl>
                                        <p:attrNameLst>
                                          <p:attrName>style.visibility</p:attrName>
                                        </p:attrNameLst>
                                      </p:cBhvr>
                                      <p:to>
                                        <p:strVal val="visible"/>
                                      </p:to>
                                    </p:set>
                                    <p:animEffect transition="in" filter="fade">
                                      <p:cBhvr>
                                        <p:cTn id="7" dur="1000"/>
                                        <p:tgtEl>
                                          <p:spTgt spid="1730572"/>
                                        </p:tgtEl>
                                      </p:cBhvr>
                                    </p:animEffect>
                                    <p:anim calcmode="lin" valueType="num">
                                      <p:cBhvr>
                                        <p:cTn id="8" dur="1000" fill="hold"/>
                                        <p:tgtEl>
                                          <p:spTgt spid="1730572"/>
                                        </p:tgtEl>
                                        <p:attrNameLst>
                                          <p:attrName>ppt_x</p:attrName>
                                        </p:attrNameLst>
                                      </p:cBhvr>
                                      <p:tavLst>
                                        <p:tav tm="0">
                                          <p:val>
                                            <p:strVal val="#ppt_x"/>
                                          </p:val>
                                        </p:tav>
                                        <p:tav tm="100000">
                                          <p:val>
                                            <p:strVal val="#ppt_x"/>
                                          </p:val>
                                        </p:tav>
                                      </p:tavLst>
                                    </p:anim>
                                    <p:anim calcmode="lin" valueType="num">
                                      <p:cBhvr>
                                        <p:cTn id="9" dur="1000" fill="hold"/>
                                        <p:tgtEl>
                                          <p:spTgt spid="1730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1730569"/>
                                        </p:tgtEl>
                                        <p:attrNameLst>
                                          <p:attrName>style.visibility</p:attrName>
                                        </p:attrNameLst>
                                      </p:cBhvr>
                                      <p:to>
                                        <p:strVal val="visible"/>
                                      </p:to>
                                    </p:set>
                                    <p:animEffect transition="in" filter="fade">
                                      <p:cBhvr>
                                        <p:cTn id="14" dur="1000"/>
                                        <p:tgtEl>
                                          <p:spTgt spid="1730569"/>
                                        </p:tgtEl>
                                      </p:cBhvr>
                                    </p:animEffect>
                                    <p:anim calcmode="lin" valueType="num">
                                      <p:cBhvr>
                                        <p:cTn id="15" dur="1000" fill="hold"/>
                                        <p:tgtEl>
                                          <p:spTgt spid="1730569"/>
                                        </p:tgtEl>
                                        <p:attrNameLst>
                                          <p:attrName>ppt_x</p:attrName>
                                        </p:attrNameLst>
                                      </p:cBhvr>
                                      <p:tavLst>
                                        <p:tav tm="0">
                                          <p:val>
                                            <p:strVal val="#ppt_x"/>
                                          </p:val>
                                        </p:tav>
                                        <p:tav tm="100000">
                                          <p:val>
                                            <p:strVal val="#ppt_x"/>
                                          </p:val>
                                        </p:tav>
                                      </p:tavLst>
                                    </p:anim>
                                    <p:anim calcmode="lin" valueType="num">
                                      <p:cBhvr>
                                        <p:cTn id="16" dur="1000" fill="hold"/>
                                        <p:tgtEl>
                                          <p:spTgt spid="17305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5842" name="Picture 12" descr="C:\Film\Zeitleiste\20100808 Zeitleiste\Material\Gericht-Wiederschöpfun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1009650"/>
            <a:ext cx="21193125" cy="785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1600" name="Rectangle 16"/>
          <p:cNvSpPr>
            <a:spLocks noChangeArrowheads="1"/>
          </p:cNvSpPr>
          <p:nvPr/>
        </p:nvSpPr>
        <p:spPr bwMode="auto">
          <a:xfrm>
            <a:off x="-304800" y="0"/>
            <a:ext cx="5638800" cy="6858000"/>
          </a:xfrm>
          <a:prstGeom prst="rect">
            <a:avLst/>
          </a:prstGeom>
          <a:solidFill>
            <a:schemeClr val="bg1"/>
          </a:solidFill>
          <a:ln>
            <a:noFill/>
          </a:ln>
          <a:effectLst>
            <a:outerShdw dist="35921" dir="2700000" algn="ctr" rotWithShape="0">
              <a:schemeClr val="tx1"/>
            </a:outerShdw>
          </a:effectLst>
          <a:extLst>
            <a:ext uri="{91240B29-F687-4F45-9708-019B960494DF}">
              <a14:hiddenLine xmlns:a14="http://schemas.microsoft.com/office/drawing/2010/main" w="76200">
                <a:solidFill>
                  <a:srgbClr val="FF0000"/>
                </a:solidFill>
                <a:miter lim="800000"/>
                <a:headEnd/>
                <a:tailEnd/>
              </a14:hiddenLine>
            </a:ext>
          </a:extLst>
        </p:spPr>
        <p:txBody>
          <a:bodyPr wrap="none" anchor="ctr"/>
          <a:lstStyle/>
          <a:p>
            <a:endParaRPr lang="de-DE"/>
          </a:p>
        </p:txBody>
      </p:sp>
      <p:sp>
        <p:nvSpPr>
          <p:cNvPr id="1731599" name="Rectangle 15"/>
          <p:cNvSpPr>
            <a:spLocks noChangeArrowheads="1"/>
          </p:cNvSpPr>
          <p:nvPr/>
        </p:nvSpPr>
        <p:spPr bwMode="auto">
          <a:xfrm flipH="1">
            <a:off x="1524000" y="228600"/>
            <a:ext cx="37338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600" dirty="0">
                <a:latin typeface="Arial" charset="0"/>
              </a:rPr>
              <a:t>In Gottes Reich haben wir:</a:t>
            </a:r>
            <a:br>
              <a:rPr lang="de-DE" sz="1600" dirty="0">
                <a:latin typeface="Arial" charset="0"/>
              </a:rPr>
            </a:br>
            <a:r>
              <a:rPr lang="de-DE" sz="1600" dirty="0">
                <a:latin typeface="Arial" charset="0"/>
              </a:rPr>
              <a:t>Erinnerungen, Bewusstsein, sind klar im Kopf, wir können Gott fragen, lernen noch, regieren mit ihm, arbeiten ohne Mühsal, ruhen, essen. Es gibt Ort und Zeit. Wir haben Beziehung zu anderen, werden Gott sehen, wie Er ist und begeistert von Ihm sein. Wir werden Engel richten, haben Missionen zu erfüllen, werden expandieren, können erforschen, fühlen uns heimisch, werden Unaussprechliches erleben. Die Geschichte beginnt erst. Das Beste liegt noch vor uns. </a:t>
            </a:r>
            <a:br>
              <a:rPr lang="de-DE" sz="1600" dirty="0">
                <a:latin typeface="Arial" charset="0"/>
              </a:rPr>
            </a:br>
            <a:r>
              <a:rPr lang="de-DE" sz="1600" dirty="0">
                <a:latin typeface="Arial" charset="0"/>
              </a:rPr>
              <a:t/>
            </a:r>
            <a:br>
              <a:rPr lang="de-DE" sz="1600" dirty="0">
                <a:latin typeface="Arial" charset="0"/>
              </a:rPr>
            </a:br>
            <a:r>
              <a:rPr lang="de-DE" sz="1600" dirty="0">
                <a:latin typeface="Arial" charset="0"/>
              </a:rPr>
              <a:t>Gibt es etwa: </a:t>
            </a:r>
            <a:br>
              <a:rPr lang="de-DE" sz="1600" dirty="0">
                <a:latin typeface="Arial" charset="0"/>
              </a:rPr>
            </a:br>
            <a:r>
              <a:rPr lang="de-DE" sz="1600" dirty="0">
                <a:latin typeface="Arial" charset="0"/>
              </a:rPr>
              <a:t>* Kunst, Musik, Malerei, Kultur</a:t>
            </a:r>
            <a:br>
              <a:rPr lang="de-DE" sz="1600" dirty="0">
                <a:latin typeface="Arial" charset="0"/>
              </a:rPr>
            </a:br>
            <a:r>
              <a:rPr lang="de-DE" sz="1600" dirty="0">
                <a:latin typeface="Arial" charset="0"/>
              </a:rPr>
              <a:t>* Fortschritt, Abenteuer</a:t>
            </a:r>
            <a:br>
              <a:rPr lang="de-DE" sz="1600" dirty="0">
                <a:latin typeface="Arial" charset="0"/>
              </a:rPr>
            </a:br>
            <a:r>
              <a:rPr lang="de-DE" sz="1600" dirty="0">
                <a:latin typeface="Arial" charset="0"/>
              </a:rPr>
              <a:t/>
            </a:r>
            <a:br>
              <a:rPr lang="de-DE" sz="1600" dirty="0">
                <a:latin typeface="Arial" charset="0"/>
              </a:rPr>
            </a:br>
            <a:r>
              <a:rPr lang="de-DE" sz="1600" dirty="0">
                <a:latin typeface="Arial" charset="0"/>
              </a:rPr>
              <a:t>Offb 6,9-11: Die Märtyrer rufen: </a:t>
            </a:r>
            <a:r>
              <a:rPr lang="de-DE" sz="1600" i="1" dirty="0">
                <a:latin typeface="Arial" charset="0"/>
              </a:rPr>
              <a:t>Heiliger und wahrhaftiger Herr, wie lange wird es noch dauern, bis du die Menschen, die dieser Welt angehören, für das Unrecht richtest, das sie uns zugefügt haben?</a:t>
            </a:r>
            <a:br>
              <a:rPr lang="de-DE" sz="1600" i="1" dirty="0">
                <a:latin typeface="Arial" charset="0"/>
              </a:rPr>
            </a:br>
            <a:endParaRPr lang="de-DE" sz="1600" i="1" dirty="0">
              <a:latin typeface="Arial" charset="0"/>
            </a:endParaRPr>
          </a:p>
        </p:txBody>
      </p:sp>
      <p:grpSp>
        <p:nvGrpSpPr>
          <p:cNvPr id="1731590" name="Group 6"/>
          <p:cNvGrpSpPr>
            <a:grpSpLocks/>
          </p:cNvGrpSpPr>
          <p:nvPr/>
        </p:nvGrpSpPr>
        <p:grpSpPr bwMode="auto">
          <a:xfrm rot="16200000" flipH="1">
            <a:off x="4572000" y="3200400"/>
            <a:ext cx="1600200" cy="1905000"/>
            <a:chOff x="3024" y="0"/>
            <a:chExt cx="1200" cy="1584"/>
          </a:xfrm>
        </p:grpSpPr>
        <p:sp>
          <p:nvSpPr>
            <p:cNvPr id="35847" name="AutoShape 7"/>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5848" name="Rectangle 8"/>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Neuer Himmel, neue Erde: Gott mitten unter uns</a:t>
              </a:r>
            </a:p>
          </p:txBody>
        </p:sp>
      </p:grpSp>
      <p:sp>
        <p:nvSpPr>
          <p:cNvPr id="1731603" name="Text Box 19"/>
          <p:cNvSpPr txBox="1">
            <a:spLocks noChangeArrowheads="1"/>
          </p:cNvSpPr>
          <p:nvPr/>
        </p:nvSpPr>
        <p:spPr bwMode="auto">
          <a:xfrm>
            <a:off x="6324600" y="0"/>
            <a:ext cx="3048000" cy="579438"/>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lgn="l">
              <a:defRPr sz="2400">
                <a:solidFill>
                  <a:schemeClr val="tx1"/>
                </a:solidFill>
                <a:latin typeface="Times New Roman" pitchFamily="18" charset="0"/>
              </a:defRPr>
            </a:lvl1pPr>
            <a:lvl2pPr marL="914400" indent="-457200" algn="l">
              <a:defRPr sz="2400">
                <a:solidFill>
                  <a:schemeClr val="tx1"/>
                </a:solidFill>
                <a:latin typeface="Times New Roman" pitchFamily="18" charset="0"/>
              </a:defRPr>
            </a:lvl2pPr>
            <a:lvl3pPr marL="1371600" indent="-457200" algn="l">
              <a:defRPr sz="2400">
                <a:solidFill>
                  <a:schemeClr val="tx1"/>
                </a:solidFill>
                <a:latin typeface="Times New Roman" pitchFamily="18" charset="0"/>
              </a:defRPr>
            </a:lvl3pPr>
            <a:lvl4pPr marL="1828800" indent="-457200" algn="l">
              <a:defRPr sz="2400">
                <a:solidFill>
                  <a:schemeClr val="tx1"/>
                </a:solidFill>
                <a:latin typeface="Times New Roman" pitchFamily="18" charset="0"/>
              </a:defRPr>
            </a:lvl4pPr>
            <a:lvl5pPr marL="2286000" indent="-457200" algn="l">
              <a:defRPr sz="2400">
                <a:solidFill>
                  <a:schemeClr val="tx1"/>
                </a:solidFill>
                <a:latin typeface="Times New Roman" pitchFamily="18" charset="0"/>
              </a:defRPr>
            </a:lvl5pPr>
            <a:lvl6pPr marL="2743200" indent="-457200" eaLnBrk="0" fontAlgn="base" hangingPunct="0">
              <a:spcBef>
                <a:spcPct val="0"/>
              </a:spcBef>
              <a:spcAft>
                <a:spcPct val="0"/>
              </a:spcAft>
              <a:defRPr sz="2400">
                <a:solidFill>
                  <a:schemeClr val="tx1"/>
                </a:solidFill>
                <a:latin typeface="Times New Roman" pitchFamily="18" charset="0"/>
              </a:defRPr>
            </a:lvl6pPr>
            <a:lvl7pPr marL="3200400" indent="-457200" eaLnBrk="0" fontAlgn="base" hangingPunct="0">
              <a:spcBef>
                <a:spcPct val="0"/>
              </a:spcBef>
              <a:spcAft>
                <a:spcPct val="0"/>
              </a:spcAft>
              <a:defRPr sz="2400">
                <a:solidFill>
                  <a:schemeClr val="tx1"/>
                </a:solidFill>
                <a:latin typeface="Times New Roman" pitchFamily="18" charset="0"/>
              </a:defRPr>
            </a:lvl7pPr>
            <a:lvl8pPr marL="3657600" indent="-457200" eaLnBrk="0" fontAlgn="base" hangingPunct="0">
              <a:spcBef>
                <a:spcPct val="0"/>
              </a:spcBef>
              <a:spcAft>
                <a:spcPct val="0"/>
              </a:spcAft>
              <a:defRPr sz="2400">
                <a:solidFill>
                  <a:schemeClr val="tx1"/>
                </a:solidFill>
                <a:latin typeface="Times New Roman" pitchFamily="18" charset="0"/>
              </a:defRPr>
            </a:lvl8pPr>
            <a:lvl9pPr marL="4114800" indent="-457200" eaLnBrk="0" fontAlgn="base" hangingPunct="0">
              <a:spcBef>
                <a:spcPct val="0"/>
              </a:spcBef>
              <a:spcAft>
                <a:spcPct val="0"/>
              </a:spcAft>
              <a:defRPr sz="2400">
                <a:solidFill>
                  <a:schemeClr val="tx1"/>
                </a:solidFill>
                <a:latin typeface="Times New Roman" pitchFamily="18" charset="0"/>
              </a:defRPr>
            </a:lvl9pPr>
          </a:lstStyle>
          <a:p>
            <a:pPr algn="ctr">
              <a:defRPr/>
            </a:pPr>
            <a:r>
              <a:rPr lang="de-DE" sz="3200" b="1">
                <a:solidFill>
                  <a:srgbClr val="FFFF00"/>
                </a:solidFill>
                <a:effectLst>
                  <a:outerShdw blurRad="38100" dist="38100" dir="2700000" algn="tl">
                    <a:srgbClr val="C0C0C0"/>
                  </a:outerShdw>
                </a:effectLst>
                <a:latin typeface="GoudySans Md BT" pitchFamily="34" charset="0"/>
              </a:rPr>
              <a:t>JHWE</a:t>
            </a:r>
            <a:endParaRPr lang="de-DE" sz="700" b="1">
              <a:solidFill>
                <a:srgbClr val="FFFF00"/>
              </a:solidFill>
              <a:effectLst>
                <a:outerShdw blurRad="38100" dist="38100" dir="2700000" algn="tl">
                  <a:srgbClr val="C0C0C0"/>
                </a:outerShdw>
              </a:effectLst>
              <a:latin typeface="GoudySans Md BT"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906000" y="6096000"/>
            <a:ext cx="609600" cy="609600"/>
          </a:xfrm>
          <a:prstGeom prst="rect">
            <a:avLst/>
          </a:prstGeom>
        </p:spPr>
      </p:pic>
    </p:spTree>
    <p:custDataLst>
      <p:tags r:id="rId1"/>
    </p:custDataLst>
  </p:cSld>
  <p:clrMapOvr>
    <a:masterClrMapping/>
  </p:clrMapOvr>
  <p:transition advTm="5446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1731590"/>
                                        </p:tgtEl>
                                        <p:attrNameLst>
                                          <p:attrName>style.visibility</p:attrName>
                                        </p:attrNameLst>
                                      </p:cBhvr>
                                      <p:to>
                                        <p:strVal val="visible"/>
                                      </p:to>
                                    </p:set>
                                    <p:animEffect transition="in" filter="fade">
                                      <p:cBhvr>
                                        <p:cTn id="9" dur="1000"/>
                                        <p:tgtEl>
                                          <p:spTgt spid="1731590"/>
                                        </p:tgtEl>
                                      </p:cBhvr>
                                    </p:animEffect>
                                    <p:anim calcmode="lin" valueType="num">
                                      <p:cBhvr>
                                        <p:cTn id="10" dur="1000" fill="hold"/>
                                        <p:tgtEl>
                                          <p:spTgt spid="1731590"/>
                                        </p:tgtEl>
                                        <p:attrNameLst>
                                          <p:attrName>ppt_x</p:attrName>
                                        </p:attrNameLst>
                                      </p:cBhvr>
                                      <p:tavLst>
                                        <p:tav tm="0">
                                          <p:val>
                                            <p:strVal val="#ppt_x"/>
                                          </p:val>
                                        </p:tav>
                                        <p:tav tm="100000">
                                          <p:val>
                                            <p:strVal val="#ppt_x"/>
                                          </p:val>
                                        </p:tav>
                                      </p:tavLst>
                                    </p:anim>
                                    <p:anim calcmode="lin" valueType="num">
                                      <p:cBhvr>
                                        <p:cTn id="11" dur="1000" fill="hold"/>
                                        <p:tgtEl>
                                          <p:spTgt spid="1731590"/>
                                        </p:tgtEl>
                                        <p:attrNameLst>
                                          <p:attrName>ppt_y</p:attrName>
                                        </p:attrNameLst>
                                      </p:cBhvr>
                                      <p:tavLst>
                                        <p:tav tm="0">
                                          <p:val>
                                            <p:strVal val="#ppt_y-.1"/>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731600"/>
                                        </p:tgtEl>
                                        <p:attrNameLst>
                                          <p:attrName>style.visibility</p:attrName>
                                        </p:attrNameLst>
                                      </p:cBhvr>
                                      <p:to>
                                        <p:strVal val="visible"/>
                                      </p:to>
                                    </p:set>
                                    <p:anim calcmode="lin" valueType="num">
                                      <p:cBhvr>
                                        <p:cTn id="16" dur="1000" fill="hold"/>
                                        <p:tgtEl>
                                          <p:spTgt spid="1731600"/>
                                        </p:tgtEl>
                                        <p:attrNameLst>
                                          <p:attrName>ppt_w</p:attrName>
                                        </p:attrNameLst>
                                      </p:cBhvr>
                                      <p:tavLst>
                                        <p:tav tm="0">
                                          <p:val>
                                            <p:strVal val="#ppt_w*0.70"/>
                                          </p:val>
                                        </p:tav>
                                        <p:tav tm="100000">
                                          <p:val>
                                            <p:strVal val="#ppt_w"/>
                                          </p:val>
                                        </p:tav>
                                      </p:tavLst>
                                    </p:anim>
                                    <p:anim calcmode="lin" valueType="num">
                                      <p:cBhvr>
                                        <p:cTn id="17" dur="1000" fill="hold"/>
                                        <p:tgtEl>
                                          <p:spTgt spid="1731600"/>
                                        </p:tgtEl>
                                        <p:attrNameLst>
                                          <p:attrName>ppt_h</p:attrName>
                                        </p:attrNameLst>
                                      </p:cBhvr>
                                      <p:tavLst>
                                        <p:tav tm="0">
                                          <p:val>
                                            <p:strVal val="#ppt_h"/>
                                          </p:val>
                                        </p:tav>
                                        <p:tav tm="100000">
                                          <p:val>
                                            <p:strVal val="#ppt_h"/>
                                          </p:val>
                                        </p:tav>
                                      </p:tavLst>
                                    </p:anim>
                                    <p:animEffect transition="in" filter="fade">
                                      <p:cBhvr>
                                        <p:cTn id="18" dur="1000"/>
                                        <p:tgtEl>
                                          <p:spTgt spid="1731600"/>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1731599"/>
                                        </p:tgtEl>
                                        <p:attrNameLst>
                                          <p:attrName>style.visibility</p:attrName>
                                        </p:attrNameLst>
                                      </p:cBhvr>
                                      <p:to>
                                        <p:strVal val="visible"/>
                                      </p:to>
                                    </p:set>
                                    <p:anim calcmode="lin" valueType="num">
                                      <p:cBhvr>
                                        <p:cTn id="21" dur="1000" fill="hold"/>
                                        <p:tgtEl>
                                          <p:spTgt spid="1731599"/>
                                        </p:tgtEl>
                                        <p:attrNameLst>
                                          <p:attrName>ppt_w</p:attrName>
                                        </p:attrNameLst>
                                      </p:cBhvr>
                                      <p:tavLst>
                                        <p:tav tm="0">
                                          <p:val>
                                            <p:strVal val="#ppt_w*0.70"/>
                                          </p:val>
                                        </p:tav>
                                        <p:tav tm="100000">
                                          <p:val>
                                            <p:strVal val="#ppt_w"/>
                                          </p:val>
                                        </p:tav>
                                      </p:tavLst>
                                    </p:anim>
                                    <p:anim calcmode="lin" valueType="num">
                                      <p:cBhvr>
                                        <p:cTn id="22" dur="1000" fill="hold"/>
                                        <p:tgtEl>
                                          <p:spTgt spid="1731599"/>
                                        </p:tgtEl>
                                        <p:attrNameLst>
                                          <p:attrName>ppt_h</p:attrName>
                                        </p:attrNameLst>
                                      </p:cBhvr>
                                      <p:tavLst>
                                        <p:tav tm="0">
                                          <p:val>
                                            <p:strVal val="#ppt_h"/>
                                          </p:val>
                                        </p:tav>
                                        <p:tav tm="100000">
                                          <p:val>
                                            <p:strVal val="#ppt_h"/>
                                          </p:val>
                                        </p:tav>
                                      </p:tavLst>
                                    </p:anim>
                                    <p:animEffect transition="in" filter="fade">
                                      <p:cBhvr>
                                        <p:cTn id="23" dur="1000"/>
                                        <p:tgtEl>
                                          <p:spTgt spid="173159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1731600" grpId="0" animBg="1"/>
      <p:bldP spid="173159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01" y="-4762"/>
            <a:ext cx="12222501" cy="6888404"/>
          </a:xfrm>
          <a:prstGeom prst="rect">
            <a:avLst/>
          </a:prstGeom>
        </p:spPr>
      </p:pic>
      <p:grpSp>
        <p:nvGrpSpPr>
          <p:cNvPr id="1732647" name="Group 39"/>
          <p:cNvGrpSpPr>
            <a:grpSpLocks/>
          </p:cNvGrpSpPr>
          <p:nvPr/>
        </p:nvGrpSpPr>
        <p:grpSpPr bwMode="auto">
          <a:xfrm>
            <a:off x="2400300" y="1635919"/>
            <a:ext cx="1600200" cy="990600"/>
            <a:chOff x="720" y="3600"/>
            <a:chExt cx="864" cy="624"/>
          </a:xfrm>
        </p:grpSpPr>
        <p:sp>
          <p:nvSpPr>
            <p:cNvPr id="36880" name="AutoShape 40"/>
            <p:cNvSpPr>
              <a:spLocks noChangeArrowheads="1"/>
            </p:cNvSpPr>
            <p:nvPr/>
          </p:nvSpPr>
          <p:spPr bwMode="auto">
            <a:xfrm>
              <a:off x="720" y="36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6881" name="Rectangle 41"/>
            <p:cNvSpPr>
              <a:spLocks noChangeArrowheads="1"/>
            </p:cNvSpPr>
            <p:nvPr/>
          </p:nvSpPr>
          <p:spPr bwMode="auto">
            <a:xfrm>
              <a:off x="768" y="37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Treuer Gott!</a:t>
              </a:r>
            </a:p>
          </p:txBody>
        </p:sp>
      </p:grpSp>
      <p:grpSp>
        <p:nvGrpSpPr>
          <p:cNvPr id="1732656" name="Group 48"/>
          <p:cNvGrpSpPr>
            <a:grpSpLocks/>
          </p:cNvGrpSpPr>
          <p:nvPr/>
        </p:nvGrpSpPr>
        <p:grpSpPr bwMode="auto">
          <a:xfrm>
            <a:off x="3429000" y="2857500"/>
            <a:ext cx="5029200" cy="990600"/>
            <a:chOff x="720" y="3600"/>
            <a:chExt cx="864" cy="624"/>
          </a:xfrm>
        </p:grpSpPr>
        <p:sp>
          <p:nvSpPr>
            <p:cNvPr id="36878" name="AutoShape 49"/>
            <p:cNvSpPr>
              <a:spLocks noChangeArrowheads="1"/>
            </p:cNvSpPr>
            <p:nvPr/>
          </p:nvSpPr>
          <p:spPr bwMode="auto">
            <a:xfrm>
              <a:off x="720" y="36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6879" name="Rectangle 50"/>
            <p:cNvSpPr>
              <a:spLocks noChangeArrowheads="1"/>
            </p:cNvSpPr>
            <p:nvPr/>
          </p:nvSpPr>
          <p:spPr bwMode="auto">
            <a:xfrm>
              <a:off x="768" y="37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Liebender Gott: Er wartete nicht lange uns zu helfen</a:t>
              </a:r>
            </a:p>
          </p:txBody>
        </p:sp>
      </p:grpSp>
      <p:grpSp>
        <p:nvGrpSpPr>
          <p:cNvPr id="1732659" name="Group 51"/>
          <p:cNvGrpSpPr>
            <a:grpSpLocks/>
          </p:cNvGrpSpPr>
          <p:nvPr/>
        </p:nvGrpSpPr>
        <p:grpSpPr bwMode="auto">
          <a:xfrm>
            <a:off x="4876800" y="4267200"/>
            <a:ext cx="5791200" cy="990600"/>
            <a:chOff x="720" y="3600"/>
            <a:chExt cx="864" cy="624"/>
          </a:xfrm>
        </p:grpSpPr>
        <p:sp>
          <p:nvSpPr>
            <p:cNvPr id="36876" name="AutoShape 52"/>
            <p:cNvSpPr>
              <a:spLocks noChangeArrowheads="1"/>
            </p:cNvSpPr>
            <p:nvPr/>
          </p:nvSpPr>
          <p:spPr bwMode="auto">
            <a:xfrm>
              <a:off x="720" y="36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6877" name="Rectangle 53"/>
            <p:cNvSpPr>
              <a:spLocks noChangeArrowheads="1"/>
            </p:cNvSpPr>
            <p:nvPr/>
          </p:nvSpPr>
          <p:spPr bwMode="auto">
            <a:xfrm>
              <a:off x="768" y="37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Alles Leiden war es wert für die vor uns liegende Herrlichkeit</a:t>
              </a:r>
            </a:p>
          </p:txBody>
        </p:sp>
      </p:grpSp>
      <p:grpSp>
        <p:nvGrpSpPr>
          <p:cNvPr id="1732662" name="Group 54"/>
          <p:cNvGrpSpPr>
            <a:grpSpLocks/>
          </p:cNvGrpSpPr>
          <p:nvPr/>
        </p:nvGrpSpPr>
        <p:grpSpPr bwMode="auto">
          <a:xfrm>
            <a:off x="10363200" y="5715000"/>
            <a:ext cx="1600200" cy="990600"/>
            <a:chOff x="720" y="3600"/>
            <a:chExt cx="864" cy="624"/>
          </a:xfrm>
        </p:grpSpPr>
        <p:sp>
          <p:nvSpPr>
            <p:cNvPr id="36874" name="AutoShape 55"/>
            <p:cNvSpPr>
              <a:spLocks noChangeArrowheads="1"/>
            </p:cNvSpPr>
            <p:nvPr/>
          </p:nvSpPr>
          <p:spPr bwMode="auto">
            <a:xfrm>
              <a:off x="720" y="36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6875" name="Rectangle 56"/>
            <p:cNvSpPr>
              <a:spLocks noChangeArrowheads="1"/>
            </p:cNvSpPr>
            <p:nvPr/>
          </p:nvSpPr>
          <p:spPr bwMode="auto">
            <a:xfrm>
              <a:off x="768" y="37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Gemeinschaft mit Gott!</a:t>
              </a:r>
            </a:p>
          </p:txBody>
        </p:sp>
      </p:grpSp>
      <p:grpSp>
        <p:nvGrpSpPr>
          <p:cNvPr id="1732665" name="Group 57"/>
          <p:cNvGrpSpPr>
            <a:grpSpLocks/>
          </p:cNvGrpSpPr>
          <p:nvPr/>
        </p:nvGrpSpPr>
        <p:grpSpPr bwMode="auto">
          <a:xfrm>
            <a:off x="381000" y="152400"/>
            <a:ext cx="1600200" cy="990600"/>
            <a:chOff x="720" y="3600"/>
            <a:chExt cx="864" cy="624"/>
          </a:xfrm>
        </p:grpSpPr>
        <p:sp>
          <p:nvSpPr>
            <p:cNvPr id="36872" name="AutoShape 58"/>
            <p:cNvSpPr>
              <a:spLocks noChangeArrowheads="1"/>
            </p:cNvSpPr>
            <p:nvPr/>
          </p:nvSpPr>
          <p:spPr bwMode="auto">
            <a:xfrm>
              <a:off x="720" y="3600"/>
              <a:ext cx="864" cy="624"/>
            </a:xfrm>
            <a:prstGeom prst="rightArrow">
              <a:avLst>
                <a:gd name="adj1" fmla="val 50000"/>
                <a:gd name="adj2" fmla="val 34615"/>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6873" name="Rectangle 59"/>
            <p:cNvSpPr>
              <a:spLocks noChangeArrowheads="1"/>
            </p:cNvSpPr>
            <p:nvPr/>
          </p:nvSpPr>
          <p:spPr bwMode="auto">
            <a:xfrm>
              <a:off x="768" y="3792"/>
              <a:ext cx="816"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Allmächtiger Schöpfergott!</a:t>
              </a:r>
            </a:p>
          </p:txBody>
        </p:sp>
      </p:grpSp>
    </p:spTree>
    <p:custDataLst>
      <p:tags r:id="rId1"/>
    </p:custDataLst>
  </p:cSld>
  <p:clrMapOvr>
    <a:masterClrMapping/>
  </p:clrMapOvr>
  <p:transition advTm="345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4" presetClass="entr" presetSubtype="0" accel="100000" fill="hold" nodeType="withEffect">
                                  <p:stCondLst>
                                    <p:cond delay="0"/>
                                  </p:stCondLst>
                                  <p:childTnLst>
                                    <p:set>
                                      <p:cBhvr>
                                        <p:cTn id="6" dur="1" fill="hold">
                                          <p:stCondLst>
                                            <p:cond delay="0"/>
                                          </p:stCondLst>
                                        </p:cTn>
                                        <p:tgtEl>
                                          <p:spTgt spid="1732665"/>
                                        </p:tgtEl>
                                        <p:attrNameLst>
                                          <p:attrName>style.visibility</p:attrName>
                                        </p:attrNameLst>
                                      </p:cBhvr>
                                      <p:to>
                                        <p:strVal val="visible"/>
                                      </p:to>
                                    </p:set>
                                    <p:anim calcmode="lin" valueType="num">
                                      <p:cBhvr>
                                        <p:cTn id="7" dur="500" fill="hold"/>
                                        <p:tgtEl>
                                          <p:spTgt spid="1732665"/>
                                        </p:tgtEl>
                                        <p:attrNameLst>
                                          <p:attrName>ppt_w</p:attrName>
                                        </p:attrNameLst>
                                      </p:cBhvr>
                                      <p:tavLst>
                                        <p:tav tm="0">
                                          <p:val>
                                            <p:strVal val="#ppt_w*0.05"/>
                                          </p:val>
                                        </p:tav>
                                        <p:tav tm="100000">
                                          <p:val>
                                            <p:strVal val="#ppt_w"/>
                                          </p:val>
                                        </p:tav>
                                      </p:tavLst>
                                    </p:anim>
                                    <p:anim calcmode="lin" valueType="num">
                                      <p:cBhvr>
                                        <p:cTn id="8" dur="500" fill="hold"/>
                                        <p:tgtEl>
                                          <p:spTgt spid="1732665"/>
                                        </p:tgtEl>
                                        <p:attrNameLst>
                                          <p:attrName>ppt_h</p:attrName>
                                        </p:attrNameLst>
                                      </p:cBhvr>
                                      <p:tavLst>
                                        <p:tav tm="0">
                                          <p:val>
                                            <p:strVal val="#ppt_h"/>
                                          </p:val>
                                        </p:tav>
                                        <p:tav tm="100000">
                                          <p:val>
                                            <p:strVal val="#ppt_h"/>
                                          </p:val>
                                        </p:tav>
                                      </p:tavLst>
                                    </p:anim>
                                    <p:anim calcmode="lin" valueType="num">
                                      <p:cBhvr>
                                        <p:cTn id="9" dur="500" fill="hold"/>
                                        <p:tgtEl>
                                          <p:spTgt spid="1732665"/>
                                        </p:tgtEl>
                                        <p:attrNameLst>
                                          <p:attrName>ppt_x</p:attrName>
                                        </p:attrNameLst>
                                      </p:cBhvr>
                                      <p:tavLst>
                                        <p:tav tm="0">
                                          <p:val>
                                            <p:strVal val="#ppt_x-.2"/>
                                          </p:val>
                                        </p:tav>
                                        <p:tav tm="100000">
                                          <p:val>
                                            <p:strVal val="#ppt_x"/>
                                          </p:val>
                                        </p:tav>
                                      </p:tavLst>
                                    </p:anim>
                                    <p:anim calcmode="lin" valueType="num">
                                      <p:cBhvr>
                                        <p:cTn id="10" dur="500" fill="hold"/>
                                        <p:tgtEl>
                                          <p:spTgt spid="1732665"/>
                                        </p:tgtEl>
                                        <p:attrNameLst>
                                          <p:attrName>ppt_y</p:attrName>
                                        </p:attrNameLst>
                                      </p:cBhvr>
                                      <p:tavLst>
                                        <p:tav tm="0">
                                          <p:val>
                                            <p:strVal val="#ppt_y"/>
                                          </p:val>
                                        </p:tav>
                                        <p:tav tm="100000">
                                          <p:val>
                                            <p:strVal val="#ppt_y"/>
                                          </p:val>
                                        </p:tav>
                                      </p:tavLst>
                                    </p:anim>
                                    <p:animEffect transition="in" filter="fade">
                                      <p:cBhvr>
                                        <p:cTn id="11" dur="500"/>
                                        <p:tgtEl>
                                          <p:spTgt spid="173266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732647"/>
                                        </p:tgtEl>
                                        <p:attrNameLst>
                                          <p:attrName>style.visibility</p:attrName>
                                        </p:attrNameLst>
                                      </p:cBhvr>
                                      <p:to>
                                        <p:strVal val="visible"/>
                                      </p:to>
                                    </p:set>
                                    <p:anim calcmode="lin" valueType="num">
                                      <p:cBhvr>
                                        <p:cTn id="16" dur="500" fill="hold"/>
                                        <p:tgtEl>
                                          <p:spTgt spid="1732647"/>
                                        </p:tgtEl>
                                        <p:attrNameLst>
                                          <p:attrName>ppt_w</p:attrName>
                                        </p:attrNameLst>
                                      </p:cBhvr>
                                      <p:tavLst>
                                        <p:tav tm="0">
                                          <p:val>
                                            <p:strVal val="#ppt_w*0.05"/>
                                          </p:val>
                                        </p:tav>
                                        <p:tav tm="100000">
                                          <p:val>
                                            <p:strVal val="#ppt_w"/>
                                          </p:val>
                                        </p:tav>
                                      </p:tavLst>
                                    </p:anim>
                                    <p:anim calcmode="lin" valueType="num">
                                      <p:cBhvr>
                                        <p:cTn id="17" dur="500" fill="hold"/>
                                        <p:tgtEl>
                                          <p:spTgt spid="1732647"/>
                                        </p:tgtEl>
                                        <p:attrNameLst>
                                          <p:attrName>ppt_h</p:attrName>
                                        </p:attrNameLst>
                                      </p:cBhvr>
                                      <p:tavLst>
                                        <p:tav tm="0">
                                          <p:val>
                                            <p:strVal val="#ppt_h"/>
                                          </p:val>
                                        </p:tav>
                                        <p:tav tm="100000">
                                          <p:val>
                                            <p:strVal val="#ppt_h"/>
                                          </p:val>
                                        </p:tav>
                                      </p:tavLst>
                                    </p:anim>
                                    <p:anim calcmode="lin" valueType="num">
                                      <p:cBhvr>
                                        <p:cTn id="18" dur="500" fill="hold"/>
                                        <p:tgtEl>
                                          <p:spTgt spid="1732647"/>
                                        </p:tgtEl>
                                        <p:attrNameLst>
                                          <p:attrName>ppt_x</p:attrName>
                                        </p:attrNameLst>
                                      </p:cBhvr>
                                      <p:tavLst>
                                        <p:tav tm="0">
                                          <p:val>
                                            <p:strVal val="#ppt_x-.2"/>
                                          </p:val>
                                        </p:tav>
                                        <p:tav tm="100000">
                                          <p:val>
                                            <p:strVal val="#ppt_x"/>
                                          </p:val>
                                        </p:tav>
                                      </p:tavLst>
                                    </p:anim>
                                    <p:anim calcmode="lin" valueType="num">
                                      <p:cBhvr>
                                        <p:cTn id="19" dur="500" fill="hold"/>
                                        <p:tgtEl>
                                          <p:spTgt spid="1732647"/>
                                        </p:tgtEl>
                                        <p:attrNameLst>
                                          <p:attrName>ppt_y</p:attrName>
                                        </p:attrNameLst>
                                      </p:cBhvr>
                                      <p:tavLst>
                                        <p:tav tm="0">
                                          <p:val>
                                            <p:strVal val="#ppt_y"/>
                                          </p:val>
                                        </p:tav>
                                        <p:tav tm="100000">
                                          <p:val>
                                            <p:strVal val="#ppt_y"/>
                                          </p:val>
                                        </p:tav>
                                      </p:tavLst>
                                    </p:anim>
                                    <p:animEffect transition="in" filter="fade">
                                      <p:cBhvr>
                                        <p:cTn id="20" dur="500"/>
                                        <p:tgtEl>
                                          <p:spTgt spid="17326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732656"/>
                                        </p:tgtEl>
                                        <p:attrNameLst>
                                          <p:attrName>style.visibility</p:attrName>
                                        </p:attrNameLst>
                                      </p:cBhvr>
                                      <p:to>
                                        <p:strVal val="visible"/>
                                      </p:to>
                                    </p:set>
                                    <p:anim calcmode="lin" valueType="num">
                                      <p:cBhvr>
                                        <p:cTn id="25" dur="500" fill="hold"/>
                                        <p:tgtEl>
                                          <p:spTgt spid="1732656"/>
                                        </p:tgtEl>
                                        <p:attrNameLst>
                                          <p:attrName>ppt_w</p:attrName>
                                        </p:attrNameLst>
                                      </p:cBhvr>
                                      <p:tavLst>
                                        <p:tav tm="0">
                                          <p:val>
                                            <p:strVal val="#ppt_w*0.05"/>
                                          </p:val>
                                        </p:tav>
                                        <p:tav tm="100000">
                                          <p:val>
                                            <p:strVal val="#ppt_w"/>
                                          </p:val>
                                        </p:tav>
                                      </p:tavLst>
                                    </p:anim>
                                    <p:anim calcmode="lin" valueType="num">
                                      <p:cBhvr>
                                        <p:cTn id="26" dur="500" fill="hold"/>
                                        <p:tgtEl>
                                          <p:spTgt spid="1732656"/>
                                        </p:tgtEl>
                                        <p:attrNameLst>
                                          <p:attrName>ppt_h</p:attrName>
                                        </p:attrNameLst>
                                      </p:cBhvr>
                                      <p:tavLst>
                                        <p:tav tm="0">
                                          <p:val>
                                            <p:strVal val="#ppt_h"/>
                                          </p:val>
                                        </p:tav>
                                        <p:tav tm="100000">
                                          <p:val>
                                            <p:strVal val="#ppt_h"/>
                                          </p:val>
                                        </p:tav>
                                      </p:tavLst>
                                    </p:anim>
                                    <p:anim calcmode="lin" valueType="num">
                                      <p:cBhvr>
                                        <p:cTn id="27" dur="500" fill="hold"/>
                                        <p:tgtEl>
                                          <p:spTgt spid="1732656"/>
                                        </p:tgtEl>
                                        <p:attrNameLst>
                                          <p:attrName>ppt_x</p:attrName>
                                        </p:attrNameLst>
                                      </p:cBhvr>
                                      <p:tavLst>
                                        <p:tav tm="0">
                                          <p:val>
                                            <p:strVal val="#ppt_x-.2"/>
                                          </p:val>
                                        </p:tav>
                                        <p:tav tm="100000">
                                          <p:val>
                                            <p:strVal val="#ppt_x"/>
                                          </p:val>
                                        </p:tav>
                                      </p:tavLst>
                                    </p:anim>
                                    <p:anim calcmode="lin" valueType="num">
                                      <p:cBhvr>
                                        <p:cTn id="28" dur="500" fill="hold"/>
                                        <p:tgtEl>
                                          <p:spTgt spid="1732656"/>
                                        </p:tgtEl>
                                        <p:attrNameLst>
                                          <p:attrName>ppt_y</p:attrName>
                                        </p:attrNameLst>
                                      </p:cBhvr>
                                      <p:tavLst>
                                        <p:tav tm="0">
                                          <p:val>
                                            <p:strVal val="#ppt_y"/>
                                          </p:val>
                                        </p:tav>
                                        <p:tav tm="100000">
                                          <p:val>
                                            <p:strVal val="#ppt_y"/>
                                          </p:val>
                                        </p:tav>
                                      </p:tavLst>
                                    </p:anim>
                                    <p:animEffect transition="in" filter="fade">
                                      <p:cBhvr>
                                        <p:cTn id="29" dur="500"/>
                                        <p:tgtEl>
                                          <p:spTgt spid="173265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732659"/>
                                        </p:tgtEl>
                                        <p:attrNameLst>
                                          <p:attrName>style.visibility</p:attrName>
                                        </p:attrNameLst>
                                      </p:cBhvr>
                                      <p:to>
                                        <p:strVal val="visible"/>
                                      </p:to>
                                    </p:set>
                                    <p:anim calcmode="lin" valueType="num">
                                      <p:cBhvr>
                                        <p:cTn id="34" dur="500" fill="hold"/>
                                        <p:tgtEl>
                                          <p:spTgt spid="1732659"/>
                                        </p:tgtEl>
                                        <p:attrNameLst>
                                          <p:attrName>ppt_w</p:attrName>
                                        </p:attrNameLst>
                                      </p:cBhvr>
                                      <p:tavLst>
                                        <p:tav tm="0">
                                          <p:val>
                                            <p:strVal val="#ppt_w*0.05"/>
                                          </p:val>
                                        </p:tav>
                                        <p:tav tm="100000">
                                          <p:val>
                                            <p:strVal val="#ppt_w"/>
                                          </p:val>
                                        </p:tav>
                                      </p:tavLst>
                                    </p:anim>
                                    <p:anim calcmode="lin" valueType="num">
                                      <p:cBhvr>
                                        <p:cTn id="35" dur="500" fill="hold"/>
                                        <p:tgtEl>
                                          <p:spTgt spid="1732659"/>
                                        </p:tgtEl>
                                        <p:attrNameLst>
                                          <p:attrName>ppt_h</p:attrName>
                                        </p:attrNameLst>
                                      </p:cBhvr>
                                      <p:tavLst>
                                        <p:tav tm="0">
                                          <p:val>
                                            <p:strVal val="#ppt_h"/>
                                          </p:val>
                                        </p:tav>
                                        <p:tav tm="100000">
                                          <p:val>
                                            <p:strVal val="#ppt_h"/>
                                          </p:val>
                                        </p:tav>
                                      </p:tavLst>
                                    </p:anim>
                                    <p:anim calcmode="lin" valueType="num">
                                      <p:cBhvr>
                                        <p:cTn id="36" dur="500" fill="hold"/>
                                        <p:tgtEl>
                                          <p:spTgt spid="1732659"/>
                                        </p:tgtEl>
                                        <p:attrNameLst>
                                          <p:attrName>ppt_x</p:attrName>
                                        </p:attrNameLst>
                                      </p:cBhvr>
                                      <p:tavLst>
                                        <p:tav tm="0">
                                          <p:val>
                                            <p:strVal val="#ppt_x-.2"/>
                                          </p:val>
                                        </p:tav>
                                        <p:tav tm="100000">
                                          <p:val>
                                            <p:strVal val="#ppt_x"/>
                                          </p:val>
                                        </p:tav>
                                      </p:tavLst>
                                    </p:anim>
                                    <p:anim calcmode="lin" valueType="num">
                                      <p:cBhvr>
                                        <p:cTn id="37" dur="500" fill="hold"/>
                                        <p:tgtEl>
                                          <p:spTgt spid="1732659"/>
                                        </p:tgtEl>
                                        <p:attrNameLst>
                                          <p:attrName>ppt_y</p:attrName>
                                        </p:attrNameLst>
                                      </p:cBhvr>
                                      <p:tavLst>
                                        <p:tav tm="0">
                                          <p:val>
                                            <p:strVal val="#ppt_y"/>
                                          </p:val>
                                        </p:tav>
                                        <p:tav tm="100000">
                                          <p:val>
                                            <p:strVal val="#ppt_y"/>
                                          </p:val>
                                        </p:tav>
                                      </p:tavLst>
                                    </p:anim>
                                    <p:animEffect transition="in" filter="fade">
                                      <p:cBhvr>
                                        <p:cTn id="38" dur="500"/>
                                        <p:tgtEl>
                                          <p:spTgt spid="1732659"/>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1732662"/>
                                        </p:tgtEl>
                                        <p:attrNameLst>
                                          <p:attrName>style.visibility</p:attrName>
                                        </p:attrNameLst>
                                      </p:cBhvr>
                                      <p:to>
                                        <p:strVal val="visible"/>
                                      </p:to>
                                    </p:set>
                                    <p:anim calcmode="lin" valueType="num">
                                      <p:cBhvr>
                                        <p:cTn id="43" dur="500" fill="hold"/>
                                        <p:tgtEl>
                                          <p:spTgt spid="1732662"/>
                                        </p:tgtEl>
                                        <p:attrNameLst>
                                          <p:attrName>ppt_w</p:attrName>
                                        </p:attrNameLst>
                                      </p:cBhvr>
                                      <p:tavLst>
                                        <p:tav tm="0">
                                          <p:val>
                                            <p:strVal val="#ppt_w*0.05"/>
                                          </p:val>
                                        </p:tav>
                                        <p:tav tm="100000">
                                          <p:val>
                                            <p:strVal val="#ppt_w"/>
                                          </p:val>
                                        </p:tav>
                                      </p:tavLst>
                                    </p:anim>
                                    <p:anim calcmode="lin" valueType="num">
                                      <p:cBhvr>
                                        <p:cTn id="44" dur="500" fill="hold"/>
                                        <p:tgtEl>
                                          <p:spTgt spid="1732662"/>
                                        </p:tgtEl>
                                        <p:attrNameLst>
                                          <p:attrName>ppt_h</p:attrName>
                                        </p:attrNameLst>
                                      </p:cBhvr>
                                      <p:tavLst>
                                        <p:tav tm="0">
                                          <p:val>
                                            <p:strVal val="#ppt_h"/>
                                          </p:val>
                                        </p:tav>
                                        <p:tav tm="100000">
                                          <p:val>
                                            <p:strVal val="#ppt_h"/>
                                          </p:val>
                                        </p:tav>
                                      </p:tavLst>
                                    </p:anim>
                                    <p:anim calcmode="lin" valueType="num">
                                      <p:cBhvr>
                                        <p:cTn id="45" dur="500" fill="hold"/>
                                        <p:tgtEl>
                                          <p:spTgt spid="1732662"/>
                                        </p:tgtEl>
                                        <p:attrNameLst>
                                          <p:attrName>ppt_x</p:attrName>
                                        </p:attrNameLst>
                                      </p:cBhvr>
                                      <p:tavLst>
                                        <p:tav tm="0">
                                          <p:val>
                                            <p:strVal val="#ppt_x-.2"/>
                                          </p:val>
                                        </p:tav>
                                        <p:tav tm="100000">
                                          <p:val>
                                            <p:strVal val="#ppt_x"/>
                                          </p:val>
                                        </p:tav>
                                      </p:tavLst>
                                    </p:anim>
                                    <p:anim calcmode="lin" valueType="num">
                                      <p:cBhvr>
                                        <p:cTn id="46" dur="500" fill="hold"/>
                                        <p:tgtEl>
                                          <p:spTgt spid="1732662"/>
                                        </p:tgtEl>
                                        <p:attrNameLst>
                                          <p:attrName>ppt_y</p:attrName>
                                        </p:attrNameLst>
                                      </p:cBhvr>
                                      <p:tavLst>
                                        <p:tav tm="0">
                                          <p:val>
                                            <p:strVal val="#ppt_y"/>
                                          </p:val>
                                        </p:tav>
                                        <p:tav tm="100000">
                                          <p:val>
                                            <p:strVal val="#ppt_y"/>
                                          </p:val>
                                        </p:tav>
                                      </p:tavLst>
                                    </p:anim>
                                    <p:animEffect transition="in" filter="fade">
                                      <p:cBhvr>
                                        <p:cTn id="47" dur="500"/>
                                        <p:tgtEl>
                                          <p:spTgt spid="173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99842" name="Text Box 2"/>
          <p:cNvSpPr txBox="1">
            <a:spLocks noChangeArrowheads="1"/>
          </p:cNvSpPr>
          <p:nvPr/>
        </p:nvSpPr>
        <p:spPr bwMode="auto">
          <a:xfrm>
            <a:off x="2057400" y="2133601"/>
            <a:ext cx="8610600" cy="4462463"/>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lnSpc>
                <a:spcPct val="125000"/>
              </a:lnSpc>
              <a:buFont typeface="Wingdings" pitchFamily="2" charset="2"/>
              <a:buChar char="Ø"/>
            </a:pPr>
            <a:endParaRPr lang="de-DE" sz="900" b="1" dirty="0">
              <a:solidFill>
                <a:schemeClr val="bg1"/>
              </a:solidFill>
            </a:endParaRPr>
          </a:p>
          <a:p>
            <a:pPr algn="l">
              <a:lnSpc>
                <a:spcPct val="125000"/>
              </a:lnSpc>
              <a:buClr>
                <a:schemeClr val="bg1"/>
              </a:buClr>
              <a:buFont typeface="Wingdings" pitchFamily="2" charset="2"/>
              <a:buChar char="Ø"/>
            </a:pPr>
            <a:r>
              <a:rPr lang="de-DE" sz="3600" b="1" dirty="0">
                <a:solidFill>
                  <a:srgbClr val="FFFF00"/>
                </a:solidFill>
              </a:rPr>
              <a:t>Ich bin unendlich viel </a:t>
            </a:r>
            <a:r>
              <a:rPr lang="de-DE" b="1" dirty="0">
                <a:solidFill>
                  <a:schemeClr val="bg1"/>
                </a:solidFill>
              </a:rPr>
              <a:t>wert</a:t>
            </a:r>
            <a:r>
              <a:rPr lang="de-DE" dirty="0"/>
              <a:t> </a:t>
            </a:r>
            <a:r>
              <a:rPr lang="de-DE" sz="3600" b="1" dirty="0">
                <a:solidFill>
                  <a:srgbClr val="FFFF00"/>
                </a:solidFill>
              </a:rPr>
              <a:t>für Gott!</a:t>
            </a:r>
            <a:endParaRPr lang="de-DE" sz="3600" b="1" dirty="0">
              <a:solidFill>
                <a:schemeClr val="bg1"/>
              </a:solidFill>
            </a:endParaRPr>
          </a:p>
          <a:p>
            <a:pPr algn="l">
              <a:lnSpc>
                <a:spcPct val="125000"/>
              </a:lnSpc>
              <a:buClr>
                <a:schemeClr val="bg1"/>
              </a:buClr>
              <a:buFont typeface="Wingdings" pitchFamily="2" charset="2"/>
              <a:buChar char="Ø"/>
            </a:pPr>
            <a:r>
              <a:rPr lang="de-DE" sz="3600" b="1" dirty="0">
                <a:solidFill>
                  <a:srgbClr val="FFFF00"/>
                </a:solidFill>
              </a:rPr>
              <a:t>Aus der Sünde gerettet, gereinigt, zur Ehre gebracht, geheiligt, zur </a:t>
            </a:r>
            <a:r>
              <a:rPr lang="de-DE" sz="3600" b="1" dirty="0">
                <a:solidFill>
                  <a:schemeClr val="bg1"/>
                </a:solidFill>
              </a:rPr>
              <a:t>Gemeinschaft</a:t>
            </a:r>
            <a:r>
              <a:rPr lang="de-DE" sz="3600" b="1" dirty="0">
                <a:solidFill>
                  <a:srgbClr val="FFFF00"/>
                </a:solidFill>
              </a:rPr>
              <a:t> mit Gott gerufen</a:t>
            </a:r>
            <a:endParaRPr lang="de-DE" sz="3600" b="1" dirty="0">
              <a:solidFill>
                <a:schemeClr val="bg1"/>
              </a:solidFill>
            </a:endParaRPr>
          </a:p>
          <a:p>
            <a:pPr algn="l">
              <a:lnSpc>
                <a:spcPct val="125000"/>
              </a:lnSpc>
              <a:buClr>
                <a:schemeClr val="bg1"/>
              </a:buClr>
              <a:buFont typeface="Wingdings" pitchFamily="2" charset="2"/>
              <a:buChar char="Ø"/>
            </a:pPr>
            <a:r>
              <a:rPr lang="de-DE" sz="3600" b="1" dirty="0">
                <a:solidFill>
                  <a:schemeClr val="bg1"/>
                </a:solidFill>
              </a:rPr>
              <a:t>Job:</a:t>
            </a:r>
            <a:r>
              <a:rPr lang="de-DE" sz="3600" b="1" dirty="0">
                <a:solidFill>
                  <a:srgbClr val="FFFF00"/>
                </a:solidFill>
              </a:rPr>
              <a:t> Heiligung, Mission, Anbetung</a:t>
            </a:r>
            <a:endParaRPr lang="de-DE" sz="3600" b="1" dirty="0">
              <a:solidFill>
                <a:schemeClr val="bg1"/>
              </a:solidFill>
            </a:endParaRPr>
          </a:p>
          <a:p>
            <a:pPr algn="l">
              <a:lnSpc>
                <a:spcPct val="125000"/>
              </a:lnSpc>
              <a:buClr>
                <a:schemeClr val="bg1"/>
              </a:buClr>
              <a:buFont typeface="Wingdings" pitchFamily="2" charset="2"/>
              <a:buChar char="Ø"/>
            </a:pPr>
            <a:r>
              <a:rPr lang="de-DE" sz="3600" b="1" dirty="0">
                <a:solidFill>
                  <a:srgbClr val="FFFF00"/>
                </a:solidFill>
              </a:rPr>
              <a:t>Der Himmel </a:t>
            </a:r>
            <a:r>
              <a:rPr lang="de-DE" sz="3600" b="1" dirty="0">
                <a:solidFill>
                  <a:schemeClr val="bg1"/>
                </a:solidFill>
              </a:rPr>
              <a:t>erwartet mich</a:t>
            </a:r>
            <a:r>
              <a:rPr lang="de-DE" sz="3600" b="1" dirty="0">
                <a:solidFill>
                  <a:srgbClr val="FFFF00"/>
                </a:solidFill>
              </a:rPr>
              <a:t>!!!</a:t>
            </a:r>
          </a:p>
        </p:txBody>
      </p:sp>
      <p:sp>
        <p:nvSpPr>
          <p:cNvPr id="37891" name="Text Box 3"/>
          <p:cNvSpPr txBox="1">
            <a:spLocks noChangeArrowheads="1"/>
          </p:cNvSpPr>
          <p:nvPr/>
        </p:nvSpPr>
        <p:spPr bwMode="auto">
          <a:xfrm>
            <a:off x="1524000" y="381000"/>
            <a:ext cx="9144000" cy="76200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4400" b="1">
                <a:solidFill>
                  <a:schemeClr val="bg1"/>
                </a:solidFill>
              </a:rPr>
              <a:t>Wer, woher, warum, wohin?</a:t>
            </a:r>
            <a:endParaRPr lang="de-DE" sz="1000" b="1">
              <a:solidFill>
                <a:schemeClr val="bg1"/>
              </a:solidFill>
            </a:endParaRPr>
          </a:p>
        </p:txBody>
      </p:sp>
      <p:sp>
        <p:nvSpPr>
          <p:cNvPr id="1699844" name="WordArt 4"/>
          <p:cNvSpPr>
            <a:spLocks noChangeArrowheads="1" noChangeShapeType="1" noTextEdit="1"/>
          </p:cNvSpPr>
          <p:nvPr/>
        </p:nvSpPr>
        <p:spPr bwMode="auto">
          <a:xfrm>
            <a:off x="1371600" y="914400"/>
            <a:ext cx="8382000" cy="1371600"/>
          </a:xfrm>
          <a:prstGeom prst="rect">
            <a:avLst/>
          </a:prstGeom>
        </p:spPr>
        <p:txBody>
          <a:bodyPr wrap="none" fromWordArt="1">
            <a:prstTxWarp prst="textCascadeUp">
              <a:avLst>
                <a:gd name="adj" fmla="val 76644"/>
              </a:avLst>
            </a:prstTxWarp>
            <a:scene3d>
              <a:camera prst="legacyPerspectiveFront">
                <a:rot lat="20519990" lon="1080000" rev="0"/>
              </a:camera>
              <a:lightRig rig="legacyHarsh2" dir="b"/>
            </a:scene3d>
            <a:sp3d extrusionH="430200" prstMaterial="legacyMatte">
              <a:extrusionClr>
                <a:srgbClr val="FF6600"/>
              </a:extrusionClr>
            </a:sp3d>
          </a:bodyPr>
          <a:lstStyle/>
          <a:p>
            <a:r>
              <a:rPr lang="de-DE" sz="3600" kern="10">
                <a:ln w="9525">
                  <a:round/>
                  <a:headEnd/>
                  <a:tailEnd/>
                </a:ln>
                <a:gradFill rotWithShape="1">
                  <a:gsLst>
                    <a:gs pos="0">
                      <a:srgbClr val="FFE701"/>
                    </a:gs>
                    <a:gs pos="100000">
                      <a:srgbClr val="FE3E02"/>
                    </a:gs>
                  </a:gsLst>
                  <a:lin ang="5400000" scaled="1"/>
                </a:gradFill>
                <a:latin typeface="Impact"/>
              </a:rPr>
              <a:t>Dein Leben macht einen Unterschied!</a:t>
            </a:r>
          </a:p>
        </p:txBody>
      </p:sp>
    </p:spTree>
    <p:custDataLst>
      <p:tags r:id="rId1"/>
    </p:custDataLst>
  </p:cSld>
  <p:clrMapOvr>
    <a:masterClrMapping/>
  </p:clrMapOvr>
  <p:transition advTm="436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99842">
                                            <p:txEl>
                                              <p:pRg st="1" end="1"/>
                                            </p:txEl>
                                          </p:spTgt>
                                        </p:tgtEl>
                                        <p:attrNameLst>
                                          <p:attrName>style.visibility</p:attrName>
                                        </p:attrNameLst>
                                      </p:cBhvr>
                                      <p:to>
                                        <p:strVal val="visible"/>
                                      </p:to>
                                    </p:set>
                                    <p:anim calcmode="lin" valueType="num">
                                      <p:cBhvr>
                                        <p:cTn id="7" dur="1000" fill="hold"/>
                                        <p:tgtEl>
                                          <p:spTgt spid="1699842">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169984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699842">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699842">
                                            <p:txEl>
                                              <p:pRg st="2" end="2"/>
                                            </p:txEl>
                                          </p:spTgt>
                                        </p:tgtEl>
                                        <p:attrNameLst>
                                          <p:attrName>style.visibility</p:attrName>
                                        </p:attrNameLst>
                                      </p:cBhvr>
                                      <p:to>
                                        <p:strVal val="visible"/>
                                      </p:to>
                                    </p:set>
                                    <p:anim calcmode="lin" valueType="num">
                                      <p:cBhvr>
                                        <p:cTn id="14" dur="1000" fill="hold"/>
                                        <p:tgtEl>
                                          <p:spTgt spid="169984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69984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699842">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699842">
                                            <p:txEl>
                                              <p:pRg st="3" end="3"/>
                                            </p:txEl>
                                          </p:spTgt>
                                        </p:tgtEl>
                                        <p:attrNameLst>
                                          <p:attrName>style.visibility</p:attrName>
                                        </p:attrNameLst>
                                      </p:cBhvr>
                                      <p:to>
                                        <p:strVal val="visible"/>
                                      </p:to>
                                    </p:set>
                                    <p:anim calcmode="lin" valueType="num">
                                      <p:cBhvr>
                                        <p:cTn id="21" dur="1000" fill="hold"/>
                                        <p:tgtEl>
                                          <p:spTgt spid="1699842">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699842">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699842">
                                            <p:txEl>
                                              <p:pRg st="3" end="3"/>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1699842">
                                            <p:txEl>
                                              <p:pRg st="4" end="4"/>
                                            </p:txEl>
                                          </p:spTgt>
                                        </p:tgtEl>
                                        <p:attrNameLst>
                                          <p:attrName>style.visibility</p:attrName>
                                        </p:attrNameLst>
                                      </p:cBhvr>
                                      <p:to>
                                        <p:strVal val="visible"/>
                                      </p:to>
                                    </p:set>
                                    <p:anim calcmode="lin" valueType="num">
                                      <p:cBhvr>
                                        <p:cTn id="28" dur="1000" fill="hold"/>
                                        <p:tgtEl>
                                          <p:spTgt spid="1699842">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1699842">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169984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99844"/>
                                        </p:tgtEl>
                                        <p:attrNameLst>
                                          <p:attrName>style.visibility</p:attrName>
                                        </p:attrNameLst>
                                      </p:cBhvr>
                                      <p:to>
                                        <p:strVal val="visible"/>
                                      </p:to>
                                    </p:set>
                                    <p:animEffect transition="in" filter="fade">
                                      <p:cBhvr>
                                        <p:cTn id="35" dur="2000"/>
                                        <p:tgtEl>
                                          <p:spTgt spid="1699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4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1524000" y="990600"/>
            <a:ext cx="9144000" cy="2123658"/>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4400" b="1" dirty="0">
                <a:solidFill>
                  <a:schemeClr val="bg1"/>
                </a:solidFill>
              </a:rPr>
              <a:t>Heilsgeschichte ist in </a:t>
            </a:r>
            <a:r>
              <a:rPr lang="de-DE" sz="4400" b="1" dirty="0" smtClean="0">
                <a:solidFill>
                  <a:schemeClr val="bg1"/>
                </a:solidFill>
              </a:rPr>
              <a:t>Englisch, Türkisch </a:t>
            </a:r>
            <a:r>
              <a:rPr lang="de-DE" sz="4400" b="1" dirty="0">
                <a:solidFill>
                  <a:schemeClr val="bg1"/>
                </a:solidFill>
              </a:rPr>
              <a:t>und Deutsch frei erhältlich bei:</a:t>
            </a:r>
          </a:p>
        </p:txBody>
      </p:sp>
      <p:sp>
        <p:nvSpPr>
          <p:cNvPr id="38915" name="AutoShape 5"/>
          <p:cNvSpPr>
            <a:spLocks noChangeArrowheads="1"/>
          </p:cNvSpPr>
          <p:nvPr/>
        </p:nvSpPr>
        <p:spPr bwMode="auto">
          <a:xfrm>
            <a:off x="1905000" y="3581400"/>
            <a:ext cx="533400" cy="990600"/>
          </a:xfrm>
          <a:prstGeom prst="rightArrow">
            <a:avLst>
              <a:gd name="adj1" fmla="val 50000"/>
              <a:gd name="adj2" fmla="val 25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8916" name="Rectangle 6"/>
          <p:cNvSpPr>
            <a:spLocks noChangeArrowheads="1"/>
          </p:cNvSpPr>
          <p:nvPr/>
        </p:nvSpPr>
        <p:spPr bwMode="auto">
          <a:xfrm>
            <a:off x="2667000" y="3581400"/>
            <a:ext cx="5486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4700" b="1" dirty="0" smtClean="0">
                <a:solidFill>
                  <a:schemeClr val="bg1"/>
                </a:solidFill>
                <a:latin typeface="Arial" charset="0"/>
                <a:hlinkClick r:id="rId4"/>
              </a:rPr>
              <a:t>www.clipbuch.de</a:t>
            </a:r>
            <a:r>
              <a:rPr lang="de-DE" sz="4700" b="1" dirty="0" smtClean="0">
                <a:solidFill>
                  <a:schemeClr val="bg1"/>
                </a:solidFill>
                <a:latin typeface="Arial" charset="0"/>
              </a:rPr>
              <a:t>  </a:t>
            </a:r>
            <a:endParaRPr lang="de-DE" sz="4700" b="1" dirty="0">
              <a:solidFill>
                <a:schemeClr val="bg1"/>
              </a:solidFill>
              <a:latin typeface="Arial" charset="0"/>
            </a:endParaRPr>
          </a:p>
        </p:txBody>
      </p:sp>
      <p:sp>
        <p:nvSpPr>
          <p:cNvPr id="38917" name="Text Box 7"/>
          <p:cNvSpPr txBox="1">
            <a:spLocks noChangeArrowheads="1"/>
          </p:cNvSpPr>
          <p:nvPr/>
        </p:nvSpPr>
        <p:spPr bwMode="auto">
          <a:xfrm>
            <a:off x="2667000" y="4876800"/>
            <a:ext cx="8001000" cy="641350"/>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3600" b="1" dirty="0">
                <a:solidFill>
                  <a:schemeClr val="bg1"/>
                </a:solidFill>
              </a:rPr>
              <a:t>unter der Rubrik „</a:t>
            </a:r>
            <a:r>
              <a:rPr lang="de-DE" sz="3600" b="1" dirty="0" err="1">
                <a:solidFill>
                  <a:schemeClr val="bg1"/>
                </a:solidFill>
              </a:rPr>
              <a:t>downloads</a:t>
            </a:r>
            <a:r>
              <a:rPr lang="de-DE" sz="3600" b="1" dirty="0">
                <a:solidFill>
                  <a:schemeClr val="bg1"/>
                </a:solidFill>
              </a:rPr>
              <a:t>“</a:t>
            </a:r>
          </a:p>
        </p:txBody>
      </p:sp>
    </p:spTree>
  </p:cSld>
  <p:clrMapOvr>
    <a:masterClrMapping/>
  </p:clrMapOvr>
  <p:transition advTm="24777"/>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133600" y="622301"/>
            <a:ext cx="8153400" cy="1006475"/>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r>
              <a:rPr lang="de-DE" sz="6000" b="1">
                <a:solidFill>
                  <a:srgbClr val="FFFF00"/>
                </a:solidFill>
              </a:rPr>
              <a:t>Schöpfung</a:t>
            </a:r>
            <a:endParaRPr lang="de-DE" sz="1600" b="1">
              <a:solidFill>
                <a:srgbClr val="FFFF00"/>
              </a:solidFill>
            </a:endParaRPr>
          </a:p>
        </p:txBody>
      </p:sp>
      <p:sp>
        <p:nvSpPr>
          <p:cNvPr id="1695748" name="Text Box 4"/>
          <p:cNvSpPr txBox="1">
            <a:spLocks noChangeArrowheads="1"/>
          </p:cNvSpPr>
          <p:nvPr/>
        </p:nvSpPr>
        <p:spPr bwMode="auto">
          <a:xfrm>
            <a:off x="2057400" y="1981200"/>
            <a:ext cx="8305800" cy="3963988"/>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57200" indent="-457200">
              <a:defRPr sz="4000">
                <a:solidFill>
                  <a:schemeClr val="tx1"/>
                </a:solidFill>
                <a:latin typeface="GoudySans Md BT" pitchFamily="34" charset="0"/>
              </a:defRPr>
            </a:lvl1pPr>
            <a:lvl2pPr marL="742950" indent="-285750">
              <a:defRPr sz="4000">
                <a:solidFill>
                  <a:schemeClr val="tx1"/>
                </a:solidFill>
                <a:latin typeface="GoudySans Md BT" pitchFamily="34" charset="0"/>
              </a:defRPr>
            </a:lvl2pPr>
            <a:lvl3pPr marL="1143000" indent="-228600">
              <a:defRPr sz="4000">
                <a:solidFill>
                  <a:schemeClr val="tx1"/>
                </a:solidFill>
                <a:latin typeface="GoudySans Md BT" pitchFamily="34" charset="0"/>
              </a:defRPr>
            </a:lvl3pPr>
            <a:lvl4pPr marL="1600200" indent="-228600">
              <a:defRPr sz="4000">
                <a:solidFill>
                  <a:schemeClr val="tx1"/>
                </a:solidFill>
                <a:latin typeface="GoudySans Md BT" pitchFamily="34" charset="0"/>
              </a:defRPr>
            </a:lvl4pPr>
            <a:lvl5pPr marL="2057400" indent="-228600">
              <a:defRPr sz="4000">
                <a:solidFill>
                  <a:schemeClr val="tx1"/>
                </a:solidFill>
                <a:latin typeface="GoudySans Md BT" pitchFamily="34" charset="0"/>
              </a:defRPr>
            </a:lvl5pPr>
            <a:lvl6pPr marL="2514600" indent="-228600" algn="ctr" eaLnBrk="0" fontAlgn="base" hangingPunct="0">
              <a:spcBef>
                <a:spcPct val="0"/>
              </a:spcBef>
              <a:spcAft>
                <a:spcPct val="0"/>
              </a:spcAft>
              <a:defRPr sz="4000">
                <a:solidFill>
                  <a:schemeClr val="tx1"/>
                </a:solidFill>
                <a:latin typeface="GoudySans Md BT" pitchFamily="34" charset="0"/>
              </a:defRPr>
            </a:lvl6pPr>
            <a:lvl7pPr marL="2971800" indent="-228600" algn="ctr" eaLnBrk="0" fontAlgn="base" hangingPunct="0">
              <a:spcBef>
                <a:spcPct val="0"/>
              </a:spcBef>
              <a:spcAft>
                <a:spcPct val="0"/>
              </a:spcAft>
              <a:defRPr sz="4000">
                <a:solidFill>
                  <a:schemeClr val="tx1"/>
                </a:solidFill>
                <a:latin typeface="GoudySans Md BT" pitchFamily="34" charset="0"/>
              </a:defRPr>
            </a:lvl7pPr>
            <a:lvl8pPr marL="3429000" indent="-228600" algn="ctr" eaLnBrk="0" fontAlgn="base" hangingPunct="0">
              <a:spcBef>
                <a:spcPct val="0"/>
              </a:spcBef>
              <a:spcAft>
                <a:spcPct val="0"/>
              </a:spcAft>
              <a:defRPr sz="4000">
                <a:solidFill>
                  <a:schemeClr val="tx1"/>
                </a:solidFill>
                <a:latin typeface="GoudySans Md BT" pitchFamily="34" charset="0"/>
              </a:defRPr>
            </a:lvl8pPr>
            <a:lvl9pPr marL="3886200" indent="-228600" algn="ctr" eaLnBrk="0" fontAlgn="base" hangingPunct="0">
              <a:spcBef>
                <a:spcPct val="0"/>
              </a:spcBef>
              <a:spcAft>
                <a:spcPct val="0"/>
              </a:spcAft>
              <a:defRPr sz="4000">
                <a:solidFill>
                  <a:schemeClr val="tx1"/>
                </a:solidFill>
                <a:latin typeface="GoudySans Md BT" pitchFamily="34" charset="0"/>
              </a:defRPr>
            </a:lvl9pPr>
          </a:lstStyle>
          <a:p>
            <a:pPr>
              <a:buFont typeface="Wingdings" pitchFamily="2" charset="2"/>
              <a:buBlip>
                <a:blip r:embed="rId4"/>
              </a:buBlip>
            </a:pPr>
            <a:endParaRPr lang="de-DE" sz="1400" b="1" dirty="0">
              <a:solidFill>
                <a:schemeClr val="bg1"/>
              </a:solidFill>
            </a:endParaRPr>
          </a:p>
          <a:p>
            <a:pPr algn="l">
              <a:buClr>
                <a:schemeClr val="bg1"/>
              </a:buClr>
              <a:buFont typeface="Wingdings" pitchFamily="2" charset="2"/>
              <a:buChar char="Ü"/>
            </a:pPr>
            <a:r>
              <a:rPr lang="de-DE" sz="4800" b="1" dirty="0">
                <a:solidFill>
                  <a:srgbClr val="FFFF00"/>
                </a:solidFill>
              </a:rPr>
              <a:t>~ 6000 Jahre alte Erde</a:t>
            </a:r>
          </a:p>
          <a:p>
            <a:pPr algn="l">
              <a:buClr>
                <a:schemeClr val="bg1"/>
              </a:buClr>
              <a:buFont typeface="Wingdings" pitchFamily="2" charset="2"/>
              <a:buChar char="Ü"/>
            </a:pPr>
            <a:r>
              <a:rPr lang="de-DE" sz="4800" b="1" dirty="0">
                <a:solidFill>
                  <a:srgbClr val="FFFF00"/>
                </a:solidFill>
              </a:rPr>
              <a:t>~ 3924 v. Chr. </a:t>
            </a:r>
          </a:p>
          <a:p>
            <a:pPr algn="l">
              <a:buClr>
                <a:schemeClr val="bg1"/>
              </a:buClr>
              <a:buFont typeface="Wingdings" pitchFamily="2" charset="2"/>
              <a:buChar char="Ü"/>
            </a:pPr>
            <a:r>
              <a:rPr lang="de-DE" sz="4800" b="1" dirty="0">
                <a:solidFill>
                  <a:srgbClr val="FFFF00"/>
                </a:solidFill>
              </a:rPr>
              <a:t>Die Juden feiern das Jahr </a:t>
            </a:r>
            <a:r>
              <a:rPr lang="de-DE" sz="4800" b="1" dirty="0" smtClean="0">
                <a:solidFill>
                  <a:srgbClr val="FFFF00"/>
                </a:solidFill>
              </a:rPr>
              <a:t>5782 </a:t>
            </a:r>
            <a:r>
              <a:rPr lang="de-DE" sz="4800" b="1" dirty="0">
                <a:solidFill>
                  <a:srgbClr val="FFFF00"/>
                </a:solidFill>
              </a:rPr>
              <a:t>Jahre nach der Schöpfung (</a:t>
            </a:r>
            <a:r>
              <a:rPr lang="de-DE" b="1" dirty="0" smtClean="0">
                <a:solidFill>
                  <a:srgbClr val="FFFF00"/>
                </a:solidFill>
              </a:rPr>
              <a:t>3761 </a:t>
            </a:r>
            <a:r>
              <a:rPr lang="de-DE" b="1" dirty="0">
                <a:solidFill>
                  <a:srgbClr val="FFFF00"/>
                </a:solidFill>
              </a:rPr>
              <a:t>v. Chr.</a:t>
            </a:r>
            <a:r>
              <a:rPr lang="de-DE" sz="4800" b="1" dirty="0">
                <a:solidFill>
                  <a:srgbClr val="FFFF00"/>
                </a:solidFill>
              </a:rPr>
              <a:t>)</a:t>
            </a:r>
          </a:p>
        </p:txBody>
      </p:sp>
    </p:spTree>
    <p:custDataLst>
      <p:tags r:id="rId1"/>
    </p:custDataLst>
  </p:cSld>
  <p:clrMapOvr>
    <a:masterClrMapping/>
  </p:clrMapOvr>
  <p:transition advTm="150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695748">
                                            <p:txEl>
                                              <p:pRg st="1" end="1"/>
                                            </p:txEl>
                                          </p:spTgt>
                                        </p:tgtEl>
                                        <p:attrNameLst>
                                          <p:attrName>style.visibility</p:attrName>
                                        </p:attrNameLst>
                                      </p:cBhvr>
                                      <p:to>
                                        <p:strVal val="visible"/>
                                      </p:to>
                                    </p:set>
                                    <p:anim calcmode="lin" valueType="num">
                                      <p:cBhvr>
                                        <p:cTn id="7" dur="1000" fill="hold"/>
                                        <p:tgtEl>
                                          <p:spTgt spid="1695748">
                                            <p:txEl>
                                              <p:pRg st="1" end="1"/>
                                            </p:txEl>
                                          </p:spTgt>
                                        </p:tgtEl>
                                        <p:attrNameLst>
                                          <p:attrName>ppt_w</p:attrName>
                                        </p:attrNameLst>
                                      </p:cBhvr>
                                      <p:tavLst>
                                        <p:tav tm="0">
                                          <p:val>
                                            <p:strVal val="#ppt_w*0.70"/>
                                          </p:val>
                                        </p:tav>
                                        <p:tav tm="100000">
                                          <p:val>
                                            <p:strVal val="#ppt_w"/>
                                          </p:val>
                                        </p:tav>
                                      </p:tavLst>
                                    </p:anim>
                                    <p:anim calcmode="lin" valueType="num">
                                      <p:cBhvr>
                                        <p:cTn id="8" dur="1000" fill="hold"/>
                                        <p:tgtEl>
                                          <p:spTgt spid="1695748">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1695748">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695748">
                                            <p:txEl>
                                              <p:pRg st="2" end="2"/>
                                            </p:txEl>
                                          </p:spTgt>
                                        </p:tgtEl>
                                        <p:attrNameLst>
                                          <p:attrName>style.visibility</p:attrName>
                                        </p:attrNameLst>
                                      </p:cBhvr>
                                      <p:to>
                                        <p:strVal val="visible"/>
                                      </p:to>
                                    </p:set>
                                    <p:anim calcmode="lin" valueType="num">
                                      <p:cBhvr>
                                        <p:cTn id="14" dur="1000" fill="hold"/>
                                        <p:tgtEl>
                                          <p:spTgt spid="1695748">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1695748">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1695748">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695748">
                                            <p:txEl>
                                              <p:pRg st="3" end="3"/>
                                            </p:txEl>
                                          </p:spTgt>
                                        </p:tgtEl>
                                        <p:attrNameLst>
                                          <p:attrName>style.visibility</p:attrName>
                                        </p:attrNameLst>
                                      </p:cBhvr>
                                      <p:to>
                                        <p:strVal val="visible"/>
                                      </p:to>
                                    </p:set>
                                    <p:anim calcmode="lin" valueType="num">
                                      <p:cBhvr>
                                        <p:cTn id="21" dur="1000" fill="hold"/>
                                        <p:tgtEl>
                                          <p:spTgt spid="1695748">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1695748">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1695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Grafik 4"/>
          <p:cNvPicPr>
            <a:picLocks noChangeAspect="1"/>
          </p:cNvPicPr>
          <p:nvPr/>
        </p:nvPicPr>
        <p:blipFill rotWithShape="1">
          <a:blip r:embed="rId4" cstate="print">
            <a:extLst>
              <a:ext uri="{28A0092B-C50C-407E-A947-70E740481C1C}">
                <a14:useLocalDpi xmlns:a14="http://schemas.microsoft.com/office/drawing/2010/main" val="0"/>
              </a:ext>
            </a:extLst>
          </a:blip>
          <a:srcRect l="3568"/>
          <a:stretch/>
        </p:blipFill>
        <p:spPr>
          <a:xfrm>
            <a:off x="1219200" y="-6088"/>
            <a:ext cx="17449800" cy="6851912"/>
          </a:xfrm>
          <a:prstGeom prst="rect">
            <a:avLst/>
          </a:prstGeom>
        </p:spPr>
      </p:pic>
      <p:grpSp>
        <p:nvGrpSpPr>
          <p:cNvPr id="1698819" name="Group 3"/>
          <p:cNvGrpSpPr>
            <a:grpSpLocks/>
          </p:cNvGrpSpPr>
          <p:nvPr/>
        </p:nvGrpSpPr>
        <p:grpSpPr bwMode="auto">
          <a:xfrm>
            <a:off x="1470260" y="3705618"/>
            <a:ext cx="1981200" cy="914400"/>
            <a:chOff x="288" y="1104"/>
            <a:chExt cx="1248" cy="576"/>
          </a:xfrm>
        </p:grpSpPr>
        <p:sp>
          <p:nvSpPr>
            <p:cNvPr id="6154" name="AutoShape 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6155" name="Rectangle 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6 Tage Schöpfung</a:t>
              </a:r>
            </a:p>
          </p:txBody>
        </p:sp>
      </p:grpSp>
      <p:grpSp>
        <p:nvGrpSpPr>
          <p:cNvPr id="1698822" name="Group 6"/>
          <p:cNvGrpSpPr>
            <a:grpSpLocks/>
          </p:cNvGrpSpPr>
          <p:nvPr/>
        </p:nvGrpSpPr>
        <p:grpSpPr bwMode="auto">
          <a:xfrm>
            <a:off x="2730491" y="5762232"/>
            <a:ext cx="1219200" cy="914400"/>
            <a:chOff x="288" y="1104"/>
            <a:chExt cx="1248" cy="576"/>
          </a:xfrm>
        </p:grpSpPr>
        <p:sp>
          <p:nvSpPr>
            <p:cNvPr id="6152" name="AutoShape 7"/>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6153" name="Rectangle 8"/>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Sündenfall</a:t>
              </a:r>
            </a:p>
          </p:txBody>
        </p:sp>
      </p:grpSp>
      <p:grpSp>
        <p:nvGrpSpPr>
          <p:cNvPr id="1698825" name="Group 9"/>
          <p:cNvGrpSpPr>
            <a:grpSpLocks/>
          </p:cNvGrpSpPr>
          <p:nvPr/>
        </p:nvGrpSpPr>
        <p:grpSpPr bwMode="auto">
          <a:xfrm>
            <a:off x="1317860" y="4733925"/>
            <a:ext cx="2286000" cy="914400"/>
            <a:chOff x="288" y="1104"/>
            <a:chExt cx="1248" cy="576"/>
          </a:xfrm>
        </p:grpSpPr>
        <p:sp>
          <p:nvSpPr>
            <p:cNvPr id="6150" name="AutoShape 10"/>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6151" name="Rectangle 11"/>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Gemeinschaft mit Gott</a:t>
              </a:r>
            </a:p>
          </p:txBody>
        </p:sp>
      </p:grpSp>
    </p:spTree>
    <p:custDataLst>
      <p:tags r:id="rId1"/>
    </p:custDataLst>
    <p:extLst>
      <p:ext uri="{BB962C8B-B14F-4D97-AF65-F5344CB8AC3E}">
        <p14:creationId xmlns:p14="http://schemas.microsoft.com/office/powerpoint/2010/main" val="3232630956"/>
      </p:ext>
    </p:extLst>
  </p:cSld>
  <p:clrMapOvr>
    <a:masterClrMapping/>
  </p:clrMapOvr>
  <p:transition advTm="234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698819"/>
                                        </p:tgtEl>
                                        <p:attrNameLst>
                                          <p:attrName>style.visibility</p:attrName>
                                        </p:attrNameLst>
                                      </p:cBhvr>
                                      <p:to>
                                        <p:strVal val="visible"/>
                                      </p:to>
                                    </p:set>
                                    <p:anim calcmode="lin" valueType="num">
                                      <p:cBhvr>
                                        <p:cTn id="7" dur="500" fill="hold"/>
                                        <p:tgtEl>
                                          <p:spTgt spid="1698819"/>
                                        </p:tgtEl>
                                        <p:attrNameLst>
                                          <p:attrName>ppt_w</p:attrName>
                                        </p:attrNameLst>
                                      </p:cBhvr>
                                      <p:tavLst>
                                        <p:tav tm="0">
                                          <p:val>
                                            <p:strVal val="#ppt_w*0.05"/>
                                          </p:val>
                                        </p:tav>
                                        <p:tav tm="100000">
                                          <p:val>
                                            <p:strVal val="#ppt_w"/>
                                          </p:val>
                                        </p:tav>
                                      </p:tavLst>
                                    </p:anim>
                                    <p:anim calcmode="lin" valueType="num">
                                      <p:cBhvr>
                                        <p:cTn id="8" dur="500" fill="hold"/>
                                        <p:tgtEl>
                                          <p:spTgt spid="1698819"/>
                                        </p:tgtEl>
                                        <p:attrNameLst>
                                          <p:attrName>ppt_h</p:attrName>
                                        </p:attrNameLst>
                                      </p:cBhvr>
                                      <p:tavLst>
                                        <p:tav tm="0">
                                          <p:val>
                                            <p:strVal val="#ppt_h"/>
                                          </p:val>
                                        </p:tav>
                                        <p:tav tm="100000">
                                          <p:val>
                                            <p:strVal val="#ppt_h"/>
                                          </p:val>
                                        </p:tav>
                                      </p:tavLst>
                                    </p:anim>
                                    <p:anim calcmode="lin" valueType="num">
                                      <p:cBhvr>
                                        <p:cTn id="9" dur="500" fill="hold"/>
                                        <p:tgtEl>
                                          <p:spTgt spid="1698819"/>
                                        </p:tgtEl>
                                        <p:attrNameLst>
                                          <p:attrName>ppt_x</p:attrName>
                                        </p:attrNameLst>
                                      </p:cBhvr>
                                      <p:tavLst>
                                        <p:tav tm="0">
                                          <p:val>
                                            <p:strVal val="#ppt_x-.2"/>
                                          </p:val>
                                        </p:tav>
                                        <p:tav tm="100000">
                                          <p:val>
                                            <p:strVal val="#ppt_x"/>
                                          </p:val>
                                        </p:tav>
                                      </p:tavLst>
                                    </p:anim>
                                    <p:anim calcmode="lin" valueType="num">
                                      <p:cBhvr>
                                        <p:cTn id="10" dur="500" fill="hold"/>
                                        <p:tgtEl>
                                          <p:spTgt spid="1698819"/>
                                        </p:tgtEl>
                                        <p:attrNameLst>
                                          <p:attrName>ppt_y</p:attrName>
                                        </p:attrNameLst>
                                      </p:cBhvr>
                                      <p:tavLst>
                                        <p:tav tm="0">
                                          <p:val>
                                            <p:strVal val="#ppt_y"/>
                                          </p:val>
                                        </p:tav>
                                        <p:tav tm="100000">
                                          <p:val>
                                            <p:strVal val="#ppt_y"/>
                                          </p:val>
                                        </p:tav>
                                      </p:tavLst>
                                    </p:anim>
                                    <p:animEffect transition="in" filter="fade">
                                      <p:cBhvr>
                                        <p:cTn id="11" dur="500"/>
                                        <p:tgtEl>
                                          <p:spTgt spid="169881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698825"/>
                                        </p:tgtEl>
                                        <p:attrNameLst>
                                          <p:attrName>style.visibility</p:attrName>
                                        </p:attrNameLst>
                                      </p:cBhvr>
                                      <p:to>
                                        <p:strVal val="visible"/>
                                      </p:to>
                                    </p:set>
                                    <p:anim calcmode="lin" valueType="num">
                                      <p:cBhvr>
                                        <p:cTn id="16" dur="500" fill="hold"/>
                                        <p:tgtEl>
                                          <p:spTgt spid="1698825"/>
                                        </p:tgtEl>
                                        <p:attrNameLst>
                                          <p:attrName>ppt_w</p:attrName>
                                        </p:attrNameLst>
                                      </p:cBhvr>
                                      <p:tavLst>
                                        <p:tav tm="0">
                                          <p:val>
                                            <p:strVal val="#ppt_w*0.05"/>
                                          </p:val>
                                        </p:tav>
                                        <p:tav tm="100000">
                                          <p:val>
                                            <p:strVal val="#ppt_w"/>
                                          </p:val>
                                        </p:tav>
                                      </p:tavLst>
                                    </p:anim>
                                    <p:anim calcmode="lin" valueType="num">
                                      <p:cBhvr>
                                        <p:cTn id="17" dur="500" fill="hold"/>
                                        <p:tgtEl>
                                          <p:spTgt spid="1698825"/>
                                        </p:tgtEl>
                                        <p:attrNameLst>
                                          <p:attrName>ppt_h</p:attrName>
                                        </p:attrNameLst>
                                      </p:cBhvr>
                                      <p:tavLst>
                                        <p:tav tm="0">
                                          <p:val>
                                            <p:strVal val="#ppt_h"/>
                                          </p:val>
                                        </p:tav>
                                        <p:tav tm="100000">
                                          <p:val>
                                            <p:strVal val="#ppt_h"/>
                                          </p:val>
                                        </p:tav>
                                      </p:tavLst>
                                    </p:anim>
                                    <p:anim calcmode="lin" valueType="num">
                                      <p:cBhvr>
                                        <p:cTn id="18" dur="500" fill="hold"/>
                                        <p:tgtEl>
                                          <p:spTgt spid="1698825"/>
                                        </p:tgtEl>
                                        <p:attrNameLst>
                                          <p:attrName>ppt_x</p:attrName>
                                        </p:attrNameLst>
                                      </p:cBhvr>
                                      <p:tavLst>
                                        <p:tav tm="0">
                                          <p:val>
                                            <p:strVal val="#ppt_x-.2"/>
                                          </p:val>
                                        </p:tav>
                                        <p:tav tm="100000">
                                          <p:val>
                                            <p:strVal val="#ppt_x"/>
                                          </p:val>
                                        </p:tav>
                                      </p:tavLst>
                                    </p:anim>
                                    <p:anim calcmode="lin" valueType="num">
                                      <p:cBhvr>
                                        <p:cTn id="19" dur="500" fill="hold"/>
                                        <p:tgtEl>
                                          <p:spTgt spid="1698825"/>
                                        </p:tgtEl>
                                        <p:attrNameLst>
                                          <p:attrName>ppt_y</p:attrName>
                                        </p:attrNameLst>
                                      </p:cBhvr>
                                      <p:tavLst>
                                        <p:tav tm="0">
                                          <p:val>
                                            <p:strVal val="#ppt_y"/>
                                          </p:val>
                                        </p:tav>
                                        <p:tav tm="100000">
                                          <p:val>
                                            <p:strVal val="#ppt_y"/>
                                          </p:val>
                                        </p:tav>
                                      </p:tavLst>
                                    </p:anim>
                                    <p:animEffect transition="in" filter="fade">
                                      <p:cBhvr>
                                        <p:cTn id="20" dur="500"/>
                                        <p:tgtEl>
                                          <p:spTgt spid="169882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nodeType="clickEffect">
                                  <p:stCondLst>
                                    <p:cond delay="0"/>
                                  </p:stCondLst>
                                  <p:childTnLst>
                                    <p:set>
                                      <p:cBhvr>
                                        <p:cTn id="24" dur="1" fill="hold">
                                          <p:stCondLst>
                                            <p:cond delay="0"/>
                                          </p:stCondLst>
                                        </p:cTn>
                                        <p:tgtEl>
                                          <p:spTgt spid="1698822"/>
                                        </p:tgtEl>
                                        <p:attrNameLst>
                                          <p:attrName>style.visibility</p:attrName>
                                        </p:attrNameLst>
                                      </p:cBhvr>
                                      <p:to>
                                        <p:strVal val="visible"/>
                                      </p:to>
                                    </p:set>
                                    <p:anim calcmode="lin" valueType="num">
                                      <p:cBhvr>
                                        <p:cTn id="25" dur="500" fill="hold"/>
                                        <p:tgtEl>
                                          <p:spTgt spid="1698822"/>
                                        </p:tgtEl>
                                        <p:attrNameLst>
                                          <p:attrName>ppt_w</p:attrName>
                                        </p:attrNameLst>
                                      </p:cBhvr>
                                      <p:tavLst>
                                        <p:tav tm="0">
                                          <p:val>
                                            <p:strVal val="#ppt_w*0.05"/>
                                          </p:val>
                                        </p:tav>
                                        <p:tav tm="100000">
                                          <p:val>
                                            <p:strVal val="#ppt_w"/>
                                          </p:val>
                                        </p:tav>
                                      </p:tavLst>
                                    </p:anim>
                                    <p:anim calcmode="lin" valueType="num">
                                      <p:cBhvr>
                                        <p:cTn id="26" dur="500" fill="hold"/>
                                        <p:tgtEl>
                                          <p:spTgt spid="1698822"/>
                                        </p:tgtEl>
                                        <p:attrNameLst>
                                          <p:attrName>ppt_h</p:attrName>
                                        </p:attrNameLst>
                                      </p:cBhvr>
                                      <p:tavLst>
                                        <p:tav tm="0">
                                          <p:val>
                                            <p:strVal val="#ppt_h"/>
                                          </p:val>
                                        </p:tav>
                                        <p:tav tm="100000">
                                          <p:val>
                                            <p:strVal val="#ppt_h"/>
                                          </p:val>
                                        </p:tav>
                                      </p:tavLst>
                                    </p:anim>
                                    <p:anim calcmode="lin" valueType="num">
                                      <p:cBhvr>
                                        <p:cTn id="27" dur="500" fill="hold"/>
                                        <p:tgtEl>
                                          <p:spTgt spid="1698822"/>
                                        </p:tgtEl>
                                        <p:attrNameLst>
                                          <p:attrName>ppt_x</p:attrName>
                                        </p:attrNameLst>
                                      </p:cBhvr>
                                      <p:tavLst>
                                        <p:tav tm="0">
                                          <p:val>
                                            <p:strVal val="#ppt_x-.2"/>
                                          </p:val>
                                        </p:tav>
                                        <p:tav tm="100000">
                                          <p:val>
                                            <p:strVal val="#ppt_x"/>
                                          </p:val>
                                        </p:tav>
                                      </p:tavLst>
                                    </p:anim>
                                    <p:anim calcmode="lin" valueType="num">
                                      <p:cBhvr>
                                        <p:cTn id="28" dur="500" fill="hold"/>
                                        <p:tgtEl>
                                          <p:spTgt spid="1698822"/>
                                        </p:tgtEl>
                                        <p:attrNameLst>
                                          <p:attrName>ppt_y</p:attrName>
                                        </p:attrNameLst>
                                      </p:cBhvr>
                                      <p:tavLst>
                                        <p:tav tm="0">
                                          <p:val>
                                            <p:strVal val="#ppt_y"/>
                                          </p:val>
                                        </p:tav>
                                        <p:tav tm="100000">
                                          <p:val>
                                            <p:strVal val="#ppt_y"/>
                                          </p:val>
                                        </p:tav>
                                      </p:tavLst>
                                    </p:anim>
                                    <p:animEffect transition="in" filter="fade">
                                      <p:cBhvr>
                                        <p:cTn id="29" dur="500"/>
                                        <p:tgtEl>
                                          <p:spTgt spid="1698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030" y="1371600"/>
            <a:ext cx="16685170" cy="3481944"/>
          </a:xfrm>
          <a:prstGeom prst="rect">
            <a:avLst/>
          </a:prstGeom>
        </p:spPr>
      </p:pic>
      <p:sp>
        <p:nvSpPr>
          <p:cNvPr id="7171" name="AutoShape 9"/>
          <p:cNvSpPr>
            <a:spLocks noChangeArrowheads="1"/>
          </p:cNvSpPr>
          <p:nvPr/>
        </p:nvSpPr>
        <p:spPr bwMode="auto">
          <a:xfrm>
            <a:off x="914400" y="228600"/>
            <a:ext cx="1143000" cy="1143000"/>
          </a:xfrm>
          <a:prstGeom prst="star16">
            <a:avLst>
              <a:gd name="adj" fmla="val 375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grpSp>
        <p:nvGrpSpPr>
          <p:cNvPr id="1692689" name="Group 17"/>
          <p:cNvGrpSpPr>
            <a:grpSpLocks/>
          </p:cNvGrpSpPr>
          <p:nvPr/>
        </p:nvGrpSpPr>
        <p:grpSpPr bwMode="auto">
          <a:xfrm>
            <a:off x="2253977" y="228600"/>
            <a:ext cx="8170364" cy="1143000"/>
            <a:chOff x="960" y="384"/>
            <a:chExt cx="4464" cy="720"/>
          </a:xfrm>
        </p:grpSpPr>
        <p:sp>
          <p:nvSpPr>
            <p:cNvPr id="7176" name="AutoShape 10"/>
            <p:cNvSpPr>
              <a:spLocks noChangeArrowheads="1"/>
            </p:cNvSpPr>
            <p:nvPr/>
          </p:nvSpPr>
          <p:spPr bwMode="auto">
            <a:xfrm>
              <a:off x="960" y="384"/>
              <a:ext cx="4464" cy="720"/>
            </a:xfrm>
            <a:custGeom>
              <a:avLst/>
              <a:gdLst>
                <a:gd name="T0" fmla="*/ 6 w 21600"/>
                <a:gd name="T1" fmla="*/ 0 h 21600"/>
                <a:gd name="T2" fmla="*/ 0 w 21600"/>
                <a:gd name="T3" fmla="*/ 0 h 21600"/>
                <a:gd name="T4" fmla="*/ 6 w 21600"/>
                <a:gd name="T5" fmla="*/ 0 h 21600"/>
                <a:gd name="T6" fmla="*/ 8 w 21600"/>
                <a:gd name="T7" fmla="*/ 0 h 21600"/>
                <a:gd name="T8" fmla="*/ 17694720 60000 65536"/>
                <a:gd name="T9" fmla="*/ 11796480 60000 65536"/>
                <a:gd name="T10" fmla="*/ 5898240 60000 65536"/>
                <a:gd name="T11" fmla="*/ 0 60000 65536"/>
                <a:gd name="T12" fmla="*/ 3377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7177" name="Rectangle 14"/>
            <p:cNvSpPr>
              <a:spLocks noChangeArrowheads="1"/>
            </p:cNvSpPr>
            <p:nvPr/>
          </p:nvSpPr>
          <p:spPr bwMode="auto">
            <a:xfrm>
              <a:off x="1680" y="624"/>
              <a:ext cx="3024" cy="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Der Enkel </a:t>
              </a:r>
              <a:r>
                <a:rPr lang="de-DE" sz="1400" dirty="0">
                  <a:latin typeface="Arial" charset="0"/>
                </a:rPr>
                <a:t>Adams, </a:t>
              </a:r>
              <a:r>
                <a:rPr lang="de-DE" sz="1400" dirty="0" smtClean="0">
                  <a:latin typeface="Arial" charset="0"/>
                </a:rPr>
                <a:t>Enos, lebte zur Zeit als Noah 1056 </a:t>
              </a:r>
              <a:r>
                <a:rPr lang="de-DE" sz="1400" dirty="0" err="1">
                  <a:latin typeface="Arial" charset="0"/>
                </a:rPr>
                <a:t>n.S</a:t>
              </a:r>
              <a:r>
                <a:rPr lang="de-DE" sz="1400" dirty="0">
                  <a:latin typeface="Arial" charset="0"/>
                </a:rPr>
                <a:t>. </a:t>
              </a:r>
              <a:r>
                <a:rPr lang="de-DE" sz="1400" dirty="0" smtClean="0">
                  <a:latin typeface="Arial" charset="0"/>
                </a:rPr>
                <a:t>geboren wurde. Sie hatten 84 gemeinsame Jahre.</a:t>
              </a:r>
              <a:endParaRPr lang="de-DE" sz="1400" dirty="0">
                <a:latin typeface="Arial" charset="0"/>
              </a:endParaRPr>
            </a:p>
          </p:txBody>
        </p:sp>
      </p:grpSp>
      <p:sp>
        <p:nvSpPr>
          <p:cNvPr id="1692687" name="AutoShape 15"/>
          <p:cNvSpPr>
            <a:spLocks noChangeArrowheads="1"/>
          </p:cNvSpPr>
          <p:nvPr/>
        </p:nvSpPr>
        <p:spPr bwMode="auto">
          <a:xfrm flipV="1">
            <a:off x="10527755" y="3139786"/>
            <a:ext cx="304800" cy="1371600"/>
          </a:xfrm>
          <a:prstGeom prst="downArrow">
            <a:avLst>
              <a:gd name="adj1" fmla="val 50000"/>
              <a:gd name="adj2" fmla="val 1125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92688" name="AutoShape 16"/>
          <p:cNvSpPr>
            <a:spLocks noChangeArrowheads="1"/>
          </p:cNvSpPr>
          <p:nvPr/>
        </p:nvSpPr>
        <p:spPr bwMode="auto">
          <a:xfrm>
            <a:off x="11544300" y="2190750"/>
            <a:ext cx="304800" cy="646875"/>
          </a:xfrm>
          <a:prstGeom prst="downArrow">
            <a:avLst>
              <a:gd name="adj1" fmla="val 50000"/>
              <a:gd name="adj2" fmla="val 6875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692690" name="Rectangle 18"/>
          <p:cNvSpPr>
            <a:spLocks noChangeArrowheads="1"/>
          </p:cNvSpPr>
          <p:nvPr/>
        </p:nvSpPr>
        <p:spPr bwMode="auto">
          <a:xfrm flipH="1">
            <a:off x="1688555" y="4876800"/>
            <a:ext cx="914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2000" b="1" dirty="0">
                <a:solidFill>
                  <a:schemeClr val="bg1"/>
                </a:solidFill>
                <a:latin typeface="Arial" charset="0"/>
              </a:rPr>
              <a:t>Sind Lebenszeiten von 900 Jahren unglaubwürdig?</a:t>
            </a:r>
            <a:br>
              <a:rPr lang="de-DE" sz="2000" b="1" dirty="0">
                <a:solidFill>
                  <a:schemeClr val="bg1"/>
                </a:solidFill>
                <a:latin typeface="Arial" charset="0"/>
              </a:rPr>
            </a:br>
            <a:r>
              <a:rPr lang="de-DE" sz="2000" b="1" dirty="0">
                <a:solidFill>
                  <a:schemeClr val="bg1"/>
                </a:solidFill>
                <a:latin typeface="Arial" charset="0"/>
              </a:rPr>
              <a:t>Medizin-Nobelpreis 2009: </a:t>
            </a:r>
            <a:r>
              <a:rPr lang="de-DE" sz="2000" dirty="0">
                <a:solidFill>
                  <a:schemeClr val="bg1"/>
                </a:solidFill>
                <a:latin typeface="Arial" charset="0"/>
              </a:rPr>
              <a:t>das Unsterblichkeitsenzym: Schutzhüllen an beiden Enden von Chromosomen verhindern, dass die Erbinformationen „ausfransen“. Das Enzym </a:t>
            </a:r>
            <a:r>
              <a:rPr lang="de-DE" sz="2000" dirty="0" err="1">
                <a:solidFill>
                  <a:schemeClr val="bg1"/>
                </a:solidFill>
                <a:latin typeface="Arial" charset="0"/>
              </a:rPr>
              <a:t>Telomerase</a:t>
            </a:r>
            <a:r>
              <a:rPr lang="de-DE" sz="2000" dirty="0">
                <a:solidFill>
                  <a:schemeClr val="bg1"/>
                </a:solidFill>
                <a:latin typeface="Arial" charset="0"/>
              </a:rPr>
              <a:t> füllt diese Enden der Chromosomen immer wieder </a:t>
            </a:r>
            <a:r>
              <a:rPr lang="de-DE" sz="2000" dirty="0" smtClean="0">
                <a:solidFill>
                  <a:schemeClr val="bg1"/>
                </a:solidFill>
                <a:latin typeface="Arial" charset="0"/>
              </a:rPr>
              <a:t>auf, da </a:t>
            </a:r>
            <a:r>
              <a:rPr lang="de-DE" sz="2000" dirty="0">
                <a:solidFill>
                  <a:schemeClr val="bg1"/>
                </a:solidFill>
                <a:latin typeface="Arial" charset="0"/>
              </a:rPr>
              <a:t>diese sich beim Kopieren verkürzen. Am Ende würde sonst </a:t>
            </a:r>
            <a:r>
              <a:rPr lang="de-DE" sz="2000" dirty="0" smtClean="0">
                <a:solidFill>
                  <a:schemeClr val="bg1"/>
                </a:solidFill>
                <a:latin typeface="Arial" charset="0"/>
              </a:rPr>
              <a:t>Informationen fehlen Dann folgt der Zelltod im Alterungsprozess.</a:t>
            </a:r>
            <a:endParaRPr lang="de-DE" sz="2000" dirty="0">
              <a:solidFill>
                <a:schemeClr val="bg1"/>
              </a:solidFill>
              <a:latin typeface="Arial" charset="0"/>
            </a:endParaRPr>
          </a:p>
        </p:txBody>
      </p:sp>
      <p:sp>
        <p:nvSpPr>
          <p:cNvPr id="4" name="Pfeil nach links und rechts 3"/>
          <p:cNvSpPr/>
          <p:nvPr/>
        </p:nvSpPr>
        <p:spPr bwMode="auto">
          <a:xfrm>
            <a:off x="10699750" y="2965846"/>
            <a:ext cx="1005659" cy="45719"/>
          </a:xfrm>
          <a:prstGeom prst="leftRightArrow">
            <a:avLst/>
          </a:prstGeom>
          <a:solidFill>
            <a:schemeClr val="accent1"/>
          </a:solidFill>
          <a:ln w="76200" cap="flat" cmpd="sng" algn="ctr">
            <a:solidFill>
              <a:srgbClr val="FF0000"/>
            </a:solidFill>
            <a:prstDash val="solid"/>
            <a:round/>
            <a:headEnd type="none" w="med" len="med"/>
            <a:tailEnd type="none" w="med" len="med"/>
          </a:ln>
          <a:effectLst>
            <a:outerShdw dist="35921" dir="2700000" algn="ctr" rotWithShape="0">
              <a:schemeClr val="tx1"/>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smtClean="0">
              <a:ln>
                <a:noFill/>
              </a:ln>
              <a:solidFill>
                <a:schemeClr val="tx1"/>
              </a:solidFill>
              <a:effectLst/>
              <a:latin typeface="GoudySans Md BT" pitchFamily="34" charset="0"/>
            </a:endParaRPr>
          </a:p>
        </p:txBody>
      </p:sp>
      <p:sp>
        <p:nvSpPr>
          <p:cNvPr id="5" name="Textfeld 4"/>
          <p:cNvSpPr txBox="1"/>
          <p:nvPr/>
        </p:nvSpPr>
        <p:spPr>
          <a:xfrm>
            <a:off x="10938724" y="2566795"/>
            <a:ext cx="527709" cy="461665"/>
          </a:xfrm>
          <a:prstGeom prst="rect">
            <a:avLst/>
          </a:prstGeom>
          <a:noFill/>
        </p:spPr>
        <p:txBody>
          <a:bodyPr wrap="none" rtlCol="0">
            <a:spAutoFit/>
          </a:bodyPr>
          <a:lstStyle/>
          <a:p>
            <a:r>
              <a:rPr lang="de-DE" sz="2400" b="1" dirty="0" smtClean="0">
                <a:solidFill>
                  <a:srgbClr val="FF0000"/>
                </a:solidFill>
              </a:rPr>
              <a:t>84</a:t>
            </a:r>
            <a:endParaRPr lang="de-DE" sz="2400" b="1" dirty="0">
              <a:solidFill>
                <a:srgbClr val="FF0000"/>
              </a:solidFill>
            </a:endParaRPr>
          </a:p>
        </p:txBody>
      </p:sp>
    </p:spTree>
    <p:custDataLst>
      <p:tags r:id="rId1"/>
    </p:custDataLst>
    <p:extLst>
      <p:ext uri="{BB962C8B-B14F-4D97-AF65-F5344CB8AC3E}">
        <p14:creationId xmlns:p14="http://schemas.microsoft.com/office/powerpoint/2010/main" val="2757178935"/>
      </p:ext>
    </p:extLst>
  </p:cSld>
  <p:clrMapOvr>
    <a:masterClrMapping/>
  </p:clrMapOvr>
  <p:transition advTm="409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692690"/>
                                        </p:tgtEl>
                                        <p:attrNameLst>
                                          <p:attrName>style.visibility</p:attrName>
                                        </p:attrNameLst>
                                      </p:cBhvr>
                                      <p:to>
                                        <p:strVal val="visible"/>
                                      </p:to>
                                    </p:set>
                                    <p:anim calcmode="lin" valueType="num">
                                      <p:cBhvr>
                                        <p:cTn id="7" dur="500" fill="hold"/>
                                        <p:tgtEl>
                                          <p:spTgt spid="1692690"/>
                                        </p:tgtEl>
                                        <p:attrNameLst>
                                          <p:attrName>ppt_w</p:attrName>
                                        </p:attrNameLst>
                                      </p:cBhvr>
                                      <p:tavLst>
                                        <p:tav tm="0">
                                          <p:val>
                                            <p:strVal val="#ppt_w*0.05"/>
                                          </p:val>
                                        </p:tav>
                                        <p:tav tm="100000">
                                          <p:val>
                                            <p:strVal val="#ppt_w"/>
                                          </p:val>
                                        </p:tav>
                                      </p:tavLst>
                                    </p:anim>
                                    <p:anim calcmode="lin" valueType="num">
                                      <p:cBhvr>
                                        <p:cTn id="8" dur="500" fill="hold"/>
                                        <p:tgtEl>
                                          <p:spTgt spid="1692690"/>
                                        </p:tgtEl>
                                        <p:attrNameLst>
                                          <p:attrName>ppt_h</p:attrName>
                                        </p:attrNameLst>
                                      </p:cBhvr>
                                      <p:tavLst>
                                        <p:tav tm="0">
                                          <p:val>
                                            <p:strVal val="#ppt_h"/>
                                          </p:val>
                                        </p:tav>
                                        <p:tav tm="100000">
                                          <p:val>
                                            <p:strVal val="#ppt_h"/>
                                          </p:val>
                                        </p:tav>
                                      </p:tavLst>
                                    </p:anim>
                                    <p:anim calcmode="lin" valueType="num">
                                      <p:cBhvr>
                                        <p:cTn id="9" dur="500" fill="hold"/>
                                        <p:tgtEl>
                                          <p:spTgt spid="1692690"/>
                                        </p:tgtEl>
                                        <p:attrNameLst>
                                          <p:attrName>ppt_x</p:attrName>
                                        </p:attrNameLst>
                                      </p:cBhvr>
                                      <p:tavLst>
                                        <p:tav tm="0">
                                          <p:val>
                                            <p:strVal val="#ppt_x-.2"/>
                                          </p:val>
                                        </p:tav>
                                        <p:tav tm="100000">
                                          <p:val>
                                            <p:strVal val="#ppt_x"/>
                                          </p:val>
                                        </p:tav>
                                      </p:tavLst>
                                    </p:anim>
                                    <p:anim calcmode="lin" valueType="num">
                                      <p:cBhvr>
                                        <p:cTn id="10" dur="500" fill="hold"/>
                                        <p:tgtEl>
                                          <p:spTgt spid="1692690"/>
                                        </p:tgtEl>
                                        <p:attrNameLst>
                                          <p:attrName>ppt_y</p:attrName>
                                        </p:attrNameLst>
                                      </p:cBhvr>
                                      <p:tavLst>
                                        <p:tav tm="0">
                                          <p:val>
                                            <p:strVal val="#ppt_y"/>
                                          </p:val>
                                        </p:tav>
                                        <p:tav tm="100000">
                                          <p:val>
                                            <p:strVal val="#ppt_y"/>
                                          </p:val>
                                        </p:tav>
                                      </p:tavLst>
                                    </p:anim>
                                    <p:animEffect transition="in" filter="fade">
                                      <p:cBhvr>
                                        <p:cTn id="11" dur="500"/>
                                        <p:tgtEl>
                                          <p:spTgt spid="16926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692688"/>
                                        </p:tgtEl>
                                        <p:attrNameLst>
                                          <p:attrName>style.visibility</p:attrName>
                                        </p:attrNameLst>
                                      </p:cBhvr>
                                      <p:to>
                                        <p:strVal val="visible"/>
                                      </p:to>
                                    </p:set>
                                    <p:anim calcmode="lin" valueType="num">
                                      <p:cBhvr>
                                        <p:cTn id="16" dur="500" fill="hold"/>
                                        <p:tgtEl>
                                          <p:spTgt spid="1692688"/>
                                        </p:tgtEl>
                                        <p:attrNameLst>
                                          <p:attrName>ppt_w</p:attrName>
                                        </p:attrNameLst>
                                      </p:cBhvr>
                                      <p:tavLst>
                                        <p:tav tm="0">
                                          <p:val>
                                            <p:strVal val="#ppt_w*0.05"/>
                                          </p:val>
                                        </p:tav>
                                        <p:tav tm="100000">
                                          <p:val>
                                            <p:strVal val="#ppt_w"/>
                                          </p:val>
                                        </p:tav>
                                      </p:tavLst>
                                    </p:anim>
                                    <p:anim calcmode="lin" valueType="num">
                                      <p:cBhvr>
                                        <p:cTn id="17" dur="500" fill="hold"/>
                                        <p:tgtEl>
                                          <p:spTgt spid="1692688"/>
                                        </p:tgtEl>
                                        <p:attrNameLst>
                                          <p:attrName>ppt_h</p:attrName>
                                        </p:attrNameLst>
                                      </p:cBhvr>
                                      <p:tavLst>
                                        <p:tav tm="0">
                                          <p:val>
                                            <p:strVal val="#ppt_h"/>
                                          </p:val>
                                        </p:tav>
                                        <p:tav tm="100000">
                                          <p:val>
                                            <p:strVal val="#ppt_h"/>
                                          </p:val>
                                        </p:tav>
                                      </p:tavLst>
                                    </p:anim>
                                    <p:anim calcmode="lin" valueType="num">
                                      <p:cBhvr>
                                        <p:cTn id="18" dur="500" fill="hold"/>
                                        <p:tgtEl>
                                          <p:spTgt spid="1692688"/>
                                        </p:tgtEl>
                                        <p:attrNameLst>
                                          <p:attrName>ppt_x</p:attrName>
                                        </p:attrNameLst>
                                      </p:cBhvr>
                                      <p:tavLst>
                                        <p:tav tm="0">
                                          <p:val>
                                            <p:strVal val="#ppt_x-.2"/>
                                          </p:val>
                                        </p:tav>
                                        <p:tav tm="100000">
                                          <p:val>
                                            <p:strVal val="#ppt_x"/>
                                          </p:val>
                                        </p:tav>
                                      </p:tavLst>
                                    </p:anim>
                                    <p:anim calcmode="lin" valueType="num">
                                      <p:cBhvr>
                                        <p:cTn id="19" dur="500" fill="hold"/>
                                        <p:tgtEl>
                                          <p:spTgt spid="1692688"/>
                                        </p:tgtEl>
                                        <p:attrNameLst>
                                          <p:attrName>ppt_y</p:attrName>
                                        </p:attrNameLst>
                                      </p:cBhvr>
                                      <p:tavLst>
                                        <p:tav tm="0">
                                          <p:val>
                                            <p:strVal val="#ppt_y"/>
                                          </p:val>
                                        </p:tav>
                                        <p:tav tm="100000">
                                          <p:val>
                                            <p:strVal val="#ppt_y"/>
                                          </p:val>
                                        </p:tav>
                                      </p:tavLst>
                                    </p:anim>
                                    <p:animEffect transition="in" filter="fade">
                                      <p:cBhvr>
                                        <p:cTn id="20" dur="500"/>
                                        <p:tgtEl>
                                          <p:spTgt spid="1692688"/>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92687"/>
                                        </p:tgtEl>
                                        <p:attrNameLst>
                                          <p:attrName>style.visibility</p:attrName>
                                        </p:attrNameLst>
                                      </p:cBhvr>
                                      <p:to>
                                        <p:strVal val="visible"/>
                                      </p:to>
                                    </p:set>
                                    <p:anim calcmode="lin" valueType="num">
                                      <p:cBhvr>
                                        <p:cTn id="25" dur="500" fill="hold"/>
                                        <p:tgtEl>
                                          <p:spTgt spid="1692687"/>
                                        </p:tgtEl>
                                        <p:attrNameLst>
                                          <p:attrName>ppt_w</p:attrName>
                                        </p:attrNameLst>
                                      </p:cBhvr>
                                      <p:tavLst>
                                        <p:tav tm="0">
                                          <p:val>
                                            <p:strVal val="#ppt_w*0.05"/>
                                          </p:val>
                                        </p:tav>
                                        <p:tav tm="100000">
                                          <p:val>
                                            <p:strVal val="#ppt_w"/>
                                          </p:val>
                                        </p:tav>
                                      </p:tavLst>
                                    </p:anim>
                                    <p:anim calcmode="lin" valueType="num">
                                      <p:cBhvr>
                                        <p:cTn id="26" dur="500" fill="hold"/>
                                        <p:tgtEl>
                                          <p:spTgt spid="1692687"/>
                                        </p:tgtEl>
                                        <p:attrNameLst>
                                          <p:attrName>ppt_h</p:attrName>
                                        </p:attrNameLst>
                                      </p:cBhvr>
                                      <p:tavLst>
                                        <p:tav tm="0">
                                          <p:val>
                                            <p:strVal val="#ppt_h"/>
                                          </p:val>
                                        </p:tav>
                                        <p:tav tm="100000">
                                          <p:val>
                                            <p:strVal val="#ppt_h"/>
                                          </p:val>
                                        </p:tav>
                                      </p:tavLst>
                                    </p:anim>
                                    <p:anim calcmode="lin" valueType="num">
                                      <p:cBhvr>
                                        <p:cTn id="27" dur="500" fill="hold"/>
                                        <p:tgtEl>
                                          <p:spTgt spid="1692687"/>
                                        </p:tgtEl>
                                        <p:attrNameLst>
                                          <p:attrName>ppt_x</p:attrName>
                                        </p:attrNameLst>
                                      </p:cBhvr>
                                      <p:tavLst>
                                        <p:tav tm="0">
                                          <p:val>
                                            <p:strVal val="#ppt_x-.2"/>
                                          </p:val>
                                        </p:tav>
                                        <p:tav tm="100000">
                                          <p:val>
                                            <p:strVal val="#ppt_x"/>
                                          </p:val>
                                        </p:tav>
                                      </p:tavLst>
                                    </p:anim>
                                    <p:anim calcmode="lin" valueType="num">
                                      <p:cBhvr>
                                        <p:cTn id="28" dur="500" fill="hold"/>
                                        <p:tgtEl>
                                          <p:spTgt spid="1692687"/>
                                        </p:tgtEl>
                                        <p:attrNameLst>
                                          <p:attrName>ppt_y</p:attrName>
                                        </p:attrNameLst>
                                      </p:cBhvr>
                                      <p:tavLst>
                                        <p:tav tm="0">
                                          <p:val>
                                            <p:strVal val="#ppt_y"/>
                                          </p:val>
                                        </p:tav>
                                        <p:tav tm="100000">
                                          <p:val>
                                            <p:strVal val="#ppt_y"/>
                                          </p:val>
                                        </p:tav>
                                      </p:tavLst>
                                    </p:anim>
                                    <p:animEffect transition="in" filter="fade">
                                      <p:cBhvr>
                                        <p:cTn id="29" dur="500"/>
                                        <p:tgtEl>
                                          <p:spTgt spid="1692687"/>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nodeType="clickEffect">
                                  <p:stCondLst>
                                    <p:cond delay="0"/>
                                  </p:stCondLst>
                                  <p:childTnLst>
                                    <p:set>
                                      <p:cBhvr>
                                        <p:cTn id="33" dur="1" fill="hold">
                                          <p:stCondLst>
                                            <p:cond delay="0"/>
                                          </p:stCondLst>
                                        </p:cTn>
                                        <p:tgtEl>
                                          <p:spTgt spid="1692689"/>
                                        </p:tgtEl>
                                        <p:attrNameLst>
                                          <p:attrName>style.visibility</p:attrName>
                                        </p:attrNameLst>
                                      </p:cBhvr>
                                      <p:to>
                                        <p:strVal val="visible"/>
                                      </p:to>
                                    </p:set>
                                    <p:anim calcmode="lin" valueType="num">
                                      <p:cBhvr>
                                        <p:cTn id="34" dur="500" fill="hold"/>
                                        <p:tgtEl>
                                          <p:spTgt spid="1692689"/>
                                        </p:tgtEl>
                                        <p:attrNameLst>
                                          <p:attrName>ppt_w</p:attrName>
                                        </p:attrNameLst>
                                      </p:cBhvr>
                                      <p:tavLst>
                                        <p:tav tm="0">
                                          <p:val>
                                            <p:strVal val="#ppt_w*0.05"/>
                                          </p:val>
                                        </p:tav>
                                        <p:tav tm="100000">
                                          <p:val>
                                            <p:strVal val="#ppt_w"/>
                                          </p:val>
                                        </p:tav>
                                      </p:tavLst>
                                    </p:anim>
                                    <p:anim calcmode="lin" valueType="num">
                                      <p:cBhvr>
                                        <p:cTn id="35" dur="500" fill="hold"/>
                                        <p:tgtEl>
                                          <p:spTgt spid="1692689"/>
                                        </p:tgtEl>
                                        <p:attrNameLst>
                                          <p:attrName>ppt_h</p:attrName>
                                        </p:attrNameLst>
                                      </p:cBhvr>
                                      <p:tavLst>
                                        <p:tav tm="0">
                                          <p:val>
                                            <p:strVal val="#ppt_h"/>
                                          </p:val>
                                        </p:tav>
                                        <p:tav tm="100000">
                                          <p:val>
                                            <p:strVal val="#ppt_h"/>
                                          </p:val>
                                        </p:tav>
                                      </p:tavLst>
                                    </p:anim>
                                    <p:anim calcmode="lin" valueType="num">
                                      <p:cBhvr>
                                        <p:cTn id="36" dur="500" fill="hold"/>
                                        <p:tgtEl>
                                          <p:spTgt spid="1692689"/>
                                        </p:tgtEl>
                                        <p:attrNameLst>
                                          <p:attrName>ppt_x</p:attrName>
                                        </p:attrNameLst>
                                      </p:cBhvr>
                                      <p:tavLst>
                                        <p:tav tm="0">
                                          <p:val>
                                            <p:strVal val="#ppt_x-.2"/>
                                          </p:val>
                                        </p:tav>
                                        <p:tav tm="100000">
                                          <p:val>
                                            <p:strVal val="#ppt_x"/>
                                          </p:val>
                                        </p:tav>
                                      </p:tavLst>
                                    </p:anim>
                                    <p:anim calcmode="lin" valueType="num">
                                      <p:cBhvr>
                                        <p:cTn id="37" dur="500" fill="hold"/>
                                        <p:tgtEl>
                                          <p:spTgt spid="1692689"/>
                                        </p:tgtEl>
                                        <p:attrNameLst>
                                          <p:attrName>ppt_y</p:attrName>
                                        </p:attrNameLst>
                                      </p:cBhvr>
                                      <p:tavLst>
                                        <p:tav tm="0">
                                          <p:val>
                                            <p:strVal val="#ppt_y"/>
                                          </p:val>
                                        </p:tav>
                                        <p:tav tm="100000">
                                          <p:val>
                                            <p:strVal val="#ppt_y"/>
                                          </p:val>
                                        </p:tav>
                                      </p:tavLst>
                                    </p:anim>
                                    <p:animEffect transition="in" filter="fade">
                                      <p:cBhvr>
                                        <p:cTn id="38" dur="500"/>
                                        <p:tgtEl>
                                          <p:spTgt spid="1692689"/>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7171"/>
                                        </p:tgtEl>
                                        <p:attrNameLst>
                                          <p:attrName>style.visibility</p:attrName>
                                        </p:attrNameLst>
                                      </p:cBhvr>
                                      <p:to>
                                        <p:strVal val="visible"/>
                                      </p:to>
                                    </p:set>
                                  </p:childTnLst>
                                </p:cTn>
                              </p:par>
                              <p:par>
                                <p:cTn id="41" presetID="53" presetClass="entr" presetSubtype="16"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p:cTn id="48" dur="500" fill="hold"/>
                                        <p:tgtEl>
                                          <p:spTgt spid="5"/>
                                        </p:tgtEl>
                                        <p:attrNameLst>
                                          <p:attrName>ppt_w</p:attrName>
                                        </p:attrNameLst>
                                      </p:cBhvr>
                                      <p:tavLst>
                                        <p:tav tm="0">
                                          <p:val>
                                            <p:fltVal val="0"/>
                                          </p:val>
                                        </p:tav>
                                        <p:tav tm="100000">
                                          <p:val>
                                            <p:strVal val="#ppt_w"/>
                                          </p:val>
                                        </p:tav>
                                      </p:tavLst>
                                    </p:anim>
                                    <p:anim calcmode="lin" valueType="num">
                                      <p:cBhvr>
                                        <p:cTn id="49" dur="500" fill="hold"/>
                                        <p:tgtEl>
                                          <p:spTgt spid="5"/>
                                        </p:tgtEl>
                                        <p:attrNameLst>
                                          <p:attrName>ppt_h</p:attrName>
                                        </p:attrNameLst>
                                      </p:cBhvr>
                                      <p:tavLst>
                                        <p:tav tm="0">
                                          <p:val>
                                            <p:fltVal val="0"/>
                                          </p:val>
                                        </p:tav>
                                        <p:tav tm="100000">
                                          <p:val>
                                            <p:strVal val="#ppt_h"/>
                                          </p:val>
                                        </p:tav>
                                      </p:tavLst>
                                    </p:anim>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1692687" grpId="0" animBg="1"/>
      <p:bldP spid="1692688" grpId="0" animBg="1"/>
      <p:bldP spid="1692690"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 y="0"/>
            <a:ext cx="22942308" cy="6858000"/>
          </a:xfrm>
          <a:prstGeom prst="rect">
            <a:avLst/>
          </a:prstGeom>
        </p:spPr>
      </p:pic>
      <p:grpSp>
        <p:nvGrpSpPr>
          <p:cNvPr id="8195" name="Group 29"/>
          <p:cNvGrpSpPr>
            <a:grpSpLocks/>
          </p:cNvGrpSpPr>
          <p:nvPr/>
        </p:nvGrpSpPr>
        <p:grpSpPr bwMode="auto">
          <a:xfrm>
            <a:off x="1295400" y="2266950"/>
            <a:ext cx="1524000" cy="628650"/>
            <a:chOff x="136" y="1104"/>
            <a:chExt cx="1248" cy="576"/>
          </a:xfrm>
        </p:grpSpPr>
        <p:sp>
          <p:nvSpPr>
            <p:cNvPr id="8219" name="AutoShape 4"/>
            <p:cNvSpPr>
              <a:spLocks noChangeArrowheads="1"/>
            </p:cNvSpPr>
            <p:nvPr/>
          </p:nvSpPr>
          <p:spPr bwMode="auto">
            <a:xfrm>
              <a:off x="136"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20" name="Rectangle 5"/>
            <p:cNvSpPr>
              <a:spLocks noChangeArrowheads="1"/>
            </p:cNvSpPr>
            <p:nvPr/>
          </p:nvSpPr>
          <p:spPr bwMode="auto">
            <a:xfrm>
              <a:off x="136"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Weltweite Flut</a:t>
              </a:r>
            </a:p>
          </p:txBody>
        </p:sp>
      </p:grpSp>
      <p:grpSp>
        <p:nvGrpSpPr>
          <p:cNvPr id="1704967" name="Group 7"/>
          <p:cNvGrpSpPr>
            <a:grpSpLocks/>
          </p:cNvGrpSpPr>
          <p:nvPr/>
        </p:nvGrpSpPr>
        <p:grpSpPr bwMode="auto">
          <a:xfrm>
            <a:off x="2546287" y="5357955"/>
            <a:ext cx="1911350" cy="564119"/>
            <a:chOff x="288" y="1104"/>
            <a:chExt cx="1248" cy="576"/>
          </a:xfrm>
        </p:grpSpPr>
        <p:sp>
          <p:nvSpPr>
            <p:cNvPr id="8217" name="AutoShape 8"/>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18" name="Rectangle 9"/>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Turmbau zu Babel</a:t>
              </a:r>
            </a:p>
          </p:txBody>
        </p:sp>
      </p:grpSp>
      <p:grpSp>
        <p:nvGrpSpPr>
          <p:cNvPr id="1704970" name="Group 10"/>
          <p:cNvGrpSpPr>
            <a:grpSpLocks/>
          </p:cNvGrpSpPr>
          <p:nvPr/>
        </p:nvGrpSpPr>
        <p:grpSpPr bwMode="auto">
          <a:xfrm>
            <a:off x="7086600" y="5269469"/>
            <a:ext cx="1120580" cy="573294"/>
            <a:chOff x="288" y="1104"/>
            <a:chExt cx="1248" cy="576"/>
          </a:xfrm>
        </p:grpSpPr>
        <p:sp>
          <p:nvSpPr>
            <p:cNvPr id="8215" name="AutoShape 11"/>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16" name="Rectangle 12"/>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Abraham</a:t>
              </a:r>
            </a:p>
          </p:txBody>
        </p:sp>
      </p:grpSp>
      <p:grpSp>
        <p:nvGrpSpPr>
          <p:cNvPr id="1704973" name="Group 13"/>
          <p:cNvGrpSpPr>
            <a:grpSpLocks/>
          </p:cNvGrpSpPr>
          <p:nvPr/>
        </p:nvGrpSpPr>
        <p:grpSpPr bwMode="auto">
          <a:xfrm>
            <a:off x="8788356" y="2412206"/>
            <a:ext cx="2057400" cy="609600"/>
            <a:chOff x="288" y="1104"/>
            <a:chExt cx="1248" cy="576"/>
          </a:xfrm>
        </p:grpSpPr>
        <p:sp>
          <p:nvSpPr>
            <p:cNvPr id="8213" name="AutoShape 1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14" name="Rectangle 1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Versprechen Gottes</a:t>
              </a:r>
            </a:p>
          </p:txBody>
        </p:sp>
      </p:grpSp>
      <p:grpSp>
        <p:nvGrpSpPr>
          <p:cNvPr id="1704980" name="Group 20"/>
          <p:cNvGrpSpPr>
            <a:grpSpLocks/>
          </p:cNvGrpSpPr>
          <p:nvPr/>
        </p:nvGrpSpPr>
        <p:grpSpPr bwMode="auto">
          <a:xfrm>
            <a:off x="2895601" y="3219450"/>
            <a:ext cx="4343400" cy="1504950"/>
            <a:chOff x="1884" y="1152"/>
            <a:chExt cx="3120" cy="720"/>
          </a:xfrm>
        </p:grpSpPr>
        <p:sp>
          <p:nvSpPr>
            <p:cNvPr id="8211" name="AutoShape 17"/>
            <p:cNvSpPr>
              <a:spLocks noChangeArrowheads="1"/>
            </p:cNvSpPr>
            <p:nvPr/>
          </p:nvSpPr>
          <p:spPr bwMode="auto">
            <a:xfrm>
              <a:off x="1884" y="1152"/>
              <a:ext cx="3120" cy="720"/>
            </a:xfrm>
            <a:custGeom>
              <a:avLst/>
              <a:gdLst>
                <a:gd name="T0" fmla="*/ 1 w 21600"/>
                <a:gd name="T1" fmla="*/ 0 h 21600"/>
                <a:gd name="T2" fmla="*/ 0 w 21600"/>
                <a:gd name="T3" fmla="*/ 0 h 21600"/>
                <a:gd name="T4" fmla="*/ 1 w 21600"/>
                <a:gd name="T5" fmla="*/ 0 h 21600"/>
                <a:gd name="T6" fmla="*/ 1 w 21600"/>
                <a:gd name="T7" fmla="*/ 0 h 21600"/>
                <a:gd name="T8" fmla="*/ 17694720 60000 65536"/>
                <a:gd name="T9" fmla="*/ 11796480 60000 65536"/>
                <a:gd name="T10" fmla="*/ 5898240 60000 65536"/>
                <a:gd name="T11" fmla="*/ 0 60000 65536"/>
                <a:gd name="T12" fmla="*/ 3372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12" name="Rectangle 18"/>
            <p:cNvSpPr>
              <a:spLocks noChangeArrowheads="1"/>
            </p:cNvSpPr>
            <p:nvPr/>
          </p:nvSpPr>
          <p:spPr bwMode="auto">
            <a:xfrm>
              <a:off x="2401" y="1415"/>
              <a:ext cx="2281"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smtClean="0">
                  <a:latin typeface="Arial" charset="0"/>
                </a:rPr>
                <a:t>Der Vater von Abraham</a:t>
              </a:r>
              <a:r>
                <a:rPr lang="de-DE" sz="1400" b="1" dirty="0" smtClean="0">
                  <a:latin typeface="Arial" charset="0"/>
                </a:rPr>
                <a:t>, </a:t>
              </a:r>
              <a:r>
                <a:rPr lang="de-DE" sz="1400" b="1" dirty="0" err="1" smtClean="0">
                  <a:latin typeface="Arial" charset="0"/>
                </a:rPr>
                <a:t>Tarah</a:t>
              </a:r>
              <a:r>
                <a:rPr lang="de-DE" sz="1400" b="1" dirty="0" smtClean="0">
                  <a:latin typeface="Arial" charset="0"/>
                </a:rPr>
                <a:t>,</a:t>
              </a:r>
              <a:r>
                <a:rPr lang="de-DE" sz="1400" dirty="0" smtClean="0">
                  <a:latin typeface="Arial" charset="0"/>
                </a:rPr>
                <a:t> starb um 1878 </a:t>
              </a:r>
              <a:r>
                <a:rPr lang="de-DE" sz="1400" dirty="0" err="1" smtClean="0">
                  <a:latin typeface="Arial" charset="0"/>
                </a:rPr>
                <a:t>n.S</a:t>
              </a:r>
              <a:r>
                <a:rPr lang="de-DE" sz="1400" dirty="0" smtClean="0">
                  <a:latin typeface="Arial" charset="0"/>
                </a:rPr>
                <a:t>. </a:t>
              </a:r>
              <a:r>
                <a:rPr lang="de-DE" sz="1400" b="1" dirty="0">
                  <a:latin typeface="Arial" charset="0"/>
                </a:rPr>
                <a:t>Noah</a:t>
              </a:r>
              <a:r>
                <a:rPr lang="de-DE" sz="1400" dirty="0">
                  <a:latin typeface="Arial" charset="0"/>
                </a:rPr>
                <a:t> starb 2006 </a:t>
              </a:r>
              <a:r>
                <a:rPr lang="de-DE" sz="1400" dirty="0" err="1">
                  <a:latin typeface="Arial" charset="0"/>
                </a:rPr>
                <a:t>n.S</a:t>
              </a:r>
              <a:r>
                <a:rPr lang="de-DE" sz="1400" dirty="0" smtClean="0">
                  <a:latin typeface="Arial" charset="0"/>
                </a:rPr>
                <a:t>. Sie lebten 128 Jahre gemeinsam</a:t>
              </a:r>
              <a:endParaRPr lang="de-DE" sz="1400" dirty="0">
                <a:latin typeface="Arial" charset="0"/>
              </a:endParaRPr>
            </a:p>
          </p:txBody>
        </p:sp>
      </p:grpSp>
      <p:grpSp>
        <p:nvGrpSpPr>
          <p:cNvPr id="1704985" name="Group 25"/>
          <p:cNvGrpSpPr>
            <a:grpSpLocks/>
          </p:cNvGrpSpPr>
          <p:nvPr/>
        </p:nvGrpSpPr>
        <p:grpSpPr bwMode="auto">
          <a:xfrm rot="5400000" flipV="1">
            <a:off x="6911332" y="-791518"/>
            <a:ext cx="1190624" cy="4192888"/>
            <a:chOff x="3024" y="0"/>
            <a:chExt cx="1200" cy="1584"/>
          </a:xfrm>
        </p:grpSpPr>
        <p:sp>
          <p:nvSpPr>
            <p:cNvPr id="8209" name="AutoShape 21"/>
            <p:cNvSpPr>
              <a:spLocks noChangeArrowheads="1"/>
            </p:cNvSpPr>
            <p:nvPr/>
          </p:nvSpPr>
          <p:spPr bwMode="auto">
            <a:xfrm>
              <a:off x="3024" y="0"/>
              <a:ext cx="1200" cy="1584"/>
            </a:xfrm>
            <a:prstGeom prst="downArrow">
              <a:avLst>
                <a:gd name="adj1" fmla="val 50000"/>
                <a:gd name="adj2" fmla="val 3300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8210" name="Rectangle 24"/>
            <p:cNvSpPr>
              <a:spLocks noChangeArrowheads="1"/>
            </p:cNvSpPr>
            <p:nvPr/>
          </p:nvSpPr>
          <p:spPr bwMode="auto">
            <a:xfrm rot="-5400000">
              <a:off x="2976" y="384"/>
              <a:ext cx="1296" cy="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Gott erwählt bereits in der </a:t>
              </a:r>
              <a:r>
                <a:rPr lang="de-DE" sz="1400" dirty="0" smtClean="0">
                  <a:latin typeface="Arial" charset="0"/>
                </a:rPr>
                <a:t>5. </a:t>
              </a:r>
              <a:r>
                <a:rPr lang="de-DE" sz="1400" dirty="0">
                  <a:latin typeface="Arial" charset="0"/>
                </a:rPr>
                <a:t>Generation: </a:t>
              </a:r>
              <a:r>
                <a:rPr lang="de-DE" sz="1400" dirty="0" smtClean="0">
                  <a:latin typeface="Arial" charset="0"/>
                </a:rPr>
                <a:t>Adam-Seth-Enos-Noah-</a:t>
              </a:r>
              <a:r>
                <a:rPr lang="de-DE" sz="1400" dirty="0" err="1" smtClean="0">
                  <a:latin typeface="Arial" charset="0"/>
                </a:rPr>
                <a:t>Tarah</a:t>
              </a:r>
              <a:r>
                <a:rPr lang="de-DE" sz="1400" dirty="0" smtClean="0">
                  <a:latin typeface="Arial" charset="0"/>
                </a:rPr>
                <a:t>-Abraham</a:t>
              </a:r>
              <a:endParaRPr lang="de-DE" sz="1400" dirty="0">
                <a:latin typeface="Arial" charset="0"/>
              </a:endParaRPr>
            </a:p>
          </p:txBody>
        </p:sp>
      </p:grpSp>
      <p:grpSp>
        <p:nvGrpSpPr>
          <p:cNvPr id="1704991" name="Group 31"/>
          <p:cNvGrpSpPr>
            <a:grpSpLocks/>
          </p:cNvGrpSpPr>
          <p:nvPr/>
        </p:nvGrpSpPr>
        <p:grpSpPr bwMode="auto">
          <a:xfrm>
            <a:off x="3581337" y="1076562"/>
            <a:ext cx="1752600" cy="1066800"/>
            <a:chOff x="1536" y="384"/>
            <a:chExt cx="1104" cy="672"/>
          </a:xfrm>
        </p:grpSpPr>
        <p:sp>
          <p:nvSpPr>
            <p:cNvPr id="8207" name="AutoShape 26"/>
            <p:cNvSpPr>
              <a:spLocks noChangeArrowheads="1"/>
            </p:cNvSpPr>
            <p:nvPr/>
          </p:nvSpPr>
          <p:spPr bwMode="auto">
            <a:xfrm>
              <a:off x="1536" y="384"/>
              <a:ext cx="1008" cy="672"/>
            </a:xfrm>
            <a:prstGeom prst="upDownArrowCallout">
              <a:avLst>
                <a:gd name="adj1" fmla="val 37500"/>
                <a:gd name="adj2" fmla="val 37500"/>
                <a:gd name="adj3" fmla="val 12500"/>
                <a:gd name="adj4" fmla="val 50000"/>
              </a:avLst>
            </a:prstGeom>
            <a:solidFill>
              <a:schemeClr val="accent1"/>
            </a:solidFill>
            <a:ln w="76200">
              <a:solidFill>
                <a:srgbClr val="FF66CC"/>
              </a:solidFill>
              <a:miter lim="800000"/>
              <a:headEnd/>
              <a:tailEnd/>
            </a:ln>
            <a:effectLst>
              <a:outerShdw dist="35921" dir="2700000" algn="ctr" rotWithShape="0">
                <a:schemeClr val="tx1"/>
              </a:outerShdw>
            </a:effectLst>
          </p:spPr>
          <p:txBody>
            <a:bodyPr wrap="none" anchor="ctr"/>
            <a:lstStyle/>
            <a:p>
              <a:endParaRPr lang="de-DE"/>
            </a:p>
          </p:txBody>
        </p:sp>
        <p:sp>
          <p:nvSpPr>
            <p:cNvPr id="8208" name="Rectangle 28"/>
            <p:cNvSpPr>
              <a:spLocks noChangeArrowheads="1"/>
            </p:cNvSpPr>
            <p:nvPr/>
          </p:nvSpPr>
          <p:spPr bwMode="auto">
            <a:xfrm>
              <a:off x="1536" y="576"/>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600" b="1">
                  <a:latin typeface="Arial" charset="0"/>
                </a:rPr>
                <a:t>1: Noah-Bund</a:t>
              </a:r>
            </a:p>
          </p:txBody>
        </p:sp>
      </p:grpSp>
      <p:grpSp>
        <p:nvGrpSpPr>
          <p:cNvPr id="1704997" name="Group 37"/>
          <p:cNvGrpSpPr>
            <a:grpSpLocks/>
          </p:cNvGrpSpPr>
          <p:nvPr/>
        </p:nvGrpSpPr>
        <p:grpSpPr bwMode="auto">
          <a:xfrm>
            <a:off x="6553541" y="1864564"/>
            <a:ext cx="2057400" cy="1066800"/>
            <a:chOff x="6144" y="528"/>
            <a:chExt cx="1296" cy="672"/>
          </a:xfrm>
        </p:grpSpPr>
        <p:sp>
          <p:nvSpPr>
            <p:cNvPr id="8205" name="AutoShape 35"/>
            <p:cNvSpPr>
              <a:spLocks noChangeArrowheads="1"/>
            </p:cNvSpPr>
            <p:nvPr/>
          </p:nvSpPr>
          <p:spPr bwMode="auto">
            <a:xfrm>
              <a:off x="6166" y="528"/>
              <a:ext cx="1200" cy="672"/>
            </a:xfrm>
            <a:prstGeom prst="upDownArrowCallout">
              <a:avLst>
                <a:gd name="adj1" fmla="val 44643"/>
                <a:gd name="adj2" fmla="val 44643"/>
                <a:gd name="adj3" fmla="val 12500"/>
                <a:gd name="adj4" fmla="val 50000"/>
              </a:avLst>
            </a:prstGeom>
            <a:solidFill>
              <a:schemeClr val="accent1"/>
            </a:solidFill>
            <a:ln w="76200">
              <a:solidFill>
                <a:srgbClr val="FF66CC"/>
              </a:solidFill>
              <a:miter lim="800000"/>
              <a:headEnd/>
              <a:tailEnd/>
            </a:ln>
            <a:effectLst>
              <a:outerShdw dist="35921" dir="2700000" algn="ctr" rotWithShape="0">
                <a:schemeClr val="tx1"/>
              </a:outerShdw>
            </a:effectLst>
          </p:spPr>
          <p:txBody>
            <a:bodyPr wrap="none" anchor="ctr"/>
            <a:lstStyle/>
            <a:p>
              <a:endParaRPr lang="de-DE"/>
            </a:p>
          </p:txBody>
        </p:sp>
        <p:sp>
          <p:nvSpPr>
            <p:cNvPr id="8206" name="Rectangle 36"/>
            <p:cNvSpPr>
              <a:spLocks noChangeArrowheads="1"/>
            </p:cNvSpPr>
            <p:nvPr/>
          </p:nvSpPr>
          <p:spPr bwMode="auto">
            <a:xfrm>
              <a:off x="6144" y="720"/>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600" b="1" dirty="0">
                  <a:latin typeface="Arial" charset="0"/>
                </a:rPr>
                <a:t>2: Abraham-Bund</a:t>
              </a:r>
            </a:p>
          </p:txBody>
        </p:sp>
      </p:grpSp>
      <p:sp>
        <p:nvSpPr>
          <p:cNvPr id="1704998" name="AutoShape 38"/>
          <p:cNvSpPr>
            <a:spLocks noChangeArrowheads="1"/>
          </p:cNvSpPr>
          <p:nvPr/>
        </p:nvSpPr>
        <p:spPr bwMode="auto">
          <a:xfrm flipV="1">
            <a:off x="9298288" y="3349876"/>
            <a:ext cx="304800" cy="457832"/>
          </a:xfrm>
          <a:prstGeom prst="downArrow">
            <a:avLst>
              <a:gd name="adj1" fmla="val 50000"/>
              <a:gd name="adj2" fmla="val 9375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0" name="AutoShape 38"/>
          <p:cNvSpPr>
            <a:spLocks noChangeArrowheads="1"/>
          </p:cNvSpPr>
          <p:nvPr/>
        </p:nvSpPr>
        <p:spPr bwMode="auto">
          <a:xfrm rot="10800000" flipV="1">
            <a:off x="7201881" y="4143374"/>
            <a:ext cx="304800" cy="706547"/>
          </a:xfrm>
          <a:prstGeom prst="downArrow">
            <a:avLst>
              <a:gd name="adj1" fmla="val 50000"/>
              <a:gd name="adj2" fmla="val 93750"/>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31" name="Pfeil nach links und rechts 30"/>
          <p:cNvSpPr/>
          <p:nvPr/>
        </p:nvSpPr>
        <p:spPr bwMode="auto">
          <a:xfrm>
            <a:off x="7391400" y="3944234"/>
            <a:ext cx="2057400" cy="62614"/>
          </a:xfrm>
          <a:prstGeom prst="leftRightArrow">
            <a:avLst/>
          </a:prstGeom>
          <a:solidFill>
            <a:schemeClr val="accent1"/>
          </a:solidFill>
          <a:ln w="76200" cap="flat" cmpd="sng" algn="ctr">
            <a:solidFill>
              <a:srgbClr val="FF0000"/>
            </a:solidFill>
            <a:prstDash val="solid"/>
            <a:round/>
            <a:headEnd type="none" w="med" len="med"/>
            <a:tailEnd type="none" w="med" len="med"/>
          </a:ln>
          <a:effectLst>
            <a:outerShdw dist="35921" dir="2700000" algn="ctr" rotWithShape="0">
              <a:schemeClr val="tx1"/>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de-DE" sz="4000" b="0" i="0" u="none" strike="noStrike" cap="none" normalizeH="0" baseline="0" smtClean="0">
              <a:ln>
                <a:noFill/>
              </a:ln>
              <a:solidFill>
                <a:schemeClr val="tx1"/>
              </a:solidFill>
              <a:effectLst/>
              <a:latin typeface="GoudySans Md BT" pitchFamily="34" charset="0"/>
            </a:endParaRPr>
          </a:p>
        </p:txBody>
      </p:sp>
      <p:sp>
        <p:nvSpPr>
          <p:cNvPr id="32" name="Textfeld 31"/>
          <p:cNvSpPr txBox="1"/>
          <p:nvPr/>
        </p:nvSpPr>
        <p:spPr>
          <a:xfrm>
            <a:off x="8089126" y="3519532"/>
            <a:ext cx="699230" cy="461665"/>
          </a:xfrm>
          <a:prstGeom prst="rect">
            <a:avLst/>
          </a:prstGeom>
          <a:noFill/>
        </p:spPr>
        <p:txBody>
          <a:bodyPr wrap="none" rtlCol="0">
            <a:spAutoFit/>
          </a:bodyPr>
          <a:lstStyle/>
          <a:p>
            <a:r>
              <a:rPr lang="de-DE" sz="2400" b="1" dirty="0" smtClean="0">
                <a:solidFill>
                  <a:srgbClr val="FF0000"/>
                </a:solidFill>
              </a:rPr>
              <a:t>128</a:t>
            </a:r>
            <a:endParaRPr lang="de-DE" sz="2400" b="1" dirty="0">
              <a:solidFill>
                <a:srgbClr val="FF0000"/>
              </a:solidFill>
            </a:endParaRPr>
          </a:p>
        </p:txBody>
      </p:sp>
    </p:spTree>
    <p:custDataLst>
      <p:tags r:id="rId1"/>
    </p:custDataLst>
    <p:extLst>
      <p:ext uri="{BB962C8B-B14F-4D97-AF65-F5344CB8AC3E}">
        <p14:creationId xmlns:p14="http://schemas.microsoft.com/office/powerpoint/2010/main" val="2874808437"/>
      </p:ext>
    </p:extLst>
  </p:cSld>
  <p:clrMapOvr>
    <a:masterClrMapping/>
  </p:clrMapOvr>
  <p:transition advTm="522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0-#ppt_w/2"/>
                                          </p:val>
                                        </p:tav>
                                        <p:tav tm="100000">
                                          <p:val>
                                            <p:strVal val="#ppt_x"/>
                                          </p:val>
                                        </p:tav>
                                      </p:tavLst>
                                    </p:anim>
                                    <p:anim calcmode="lin" valueType="num">
                                      <p:cBhvr additive="base">
                                        <p:cTn id="8" dur="5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1704991"/>
                                        </p:tgtEl>
                                        <p:attrNameLst>
                                          <p:attrName>style.visibility</p:attrName>
                                        </p:attrNameLst>
                                      </p:cBhvr>
                                      <p:to>
                                        <p:strVal val="visible"/>
                                      </p:to>
                                    </p:set>
                                    <p:anim calcmode="lin" valueType="num">
                                      <p:cBhvr>
                                        <p:cTn id="13" dur="1000" fill="hold"/>
                                        <p:tgtEl>
                                          <p:spTgt spid="1704991"/>
                                        </p:tgtEl>
                                        <p:attrNameLst>
                                          <p:attrName>ppt_w</p:attrName>
                                        </p:attrNameLst>
                                      </p:cBhvr>
                                      <p:tavLst>
                                        <p:tav tm="0">
                                          <p:val>
                                            <p:strVal val="#ppt_w+.3"/>
                                          </p:val>
                                        </p:tav>
                                        <p:tav tm="100000">
                                          <p:val>
                                            <p:strVal val="#ppt_w"/>
                                          </p:val>
                                        </p:tav>
                                      </p:tavLst>
                                    </p:anim>
                                    <p:anim calcmode="lin" valueType="num">
                                      <p:cBhvr>
                                        <p:cTn id="14" dur="1000" fill="hold"/>
                                        <p:tgtEl>
                                          <p:spTgt spid="1704991"/>
                                        </p:tgtEl>
                                        <p:attrNameLst>
                                          <p:attrName>ppt_h</p:attrName>
                                        </p:attrNameLst>
                                      </p:cBhvr>
                                      <p:tavLst>
                                        <p:tav tm="0">
                                          <p:val>
                                            <p:strVal val="#ppt_h"/>
                                          </p:val>
                                        </p:tav>
                                        <p:tav tm="100000">
                                          <p:val>
                                            <p:strVal val="#ppt_h"/>
                                          </p:val>
                                        </p:tav>
                                      </p:tavLst>
                                    </p:anim>
                                    <p:animEffect transition="in" filter="fade">
                                      <p:cBhvr>
                                        <p:cTn id="15" dur="1000"/>
                                        <p:tgtEl>
                                          <p:spTgt spid="170499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4" presetClass="entr" presetSubtype="0" accel="100000" fill="hold" nodeType="clickEffect">
                                  <p:stCondLst>
                                    <p:cond delay="0"/>
                                  </p:stCondLst>
                                  <p:childTnLst>
                                    <p:set>
                                      <p:cBhvr>
                                        <p:cTn id="19" dur="1" fill="hold">
                                          <p:stCondLst>
                                            <p:cond delay="0"/>
                                          </p:stCondLst>
                                        </p:cTn>
                                        <p:tgtEl>
                                          <p:spTgt spid="1704967"/>
                                        </p:tgtEl>
                                        <p:attrNameLst>
                                          <p:attrName>style.visibility</p:attrName>
                                        </p:attrNameLst>
                                      </p:cBhvr>
                                      <p:to>
                                        <p:strVal val="visible"/>
                                      </p:to>
                                    </p:set>
                                    <p:anim calcmode="lin" valueType="num">
                                      <p:cBhvr>
                                        <p:cTn id="20" dur="500" fill="hold"/>
                                        <p:tgtEl>
                                          <p:spTgt spid="1704967"/>
                                        </p:tgtEl>
                                        <p:attrNameLst>
                                          <p:attrName>ppt_w</p:attrName>
                                        </p:attrNameLst>
                                      </p:cBhvr>
                                      <p:tavLst>
                                        <p:tav tm="0">
                                          <p:val>
                                            <p:strVal val="#ppt_w*0.05"/>
                                          </p:val>
                                        </p:tav>
                                        <p:tav tm="100000">
                                          <p:val>
                                            <p:strVal val="#ppt_w"/>
                                          </p:val>
                                        </p:tav>
                                      </p:tavLst>
                                    </p:anim>
                                    <p:anim calcmode="lin" valueType="num">
                                      <p:cBhvr>
                                        <p:cTn id="21" dur="500" fill="hold"/>
                                        <p:tgtEl>
                                          <p:spTgt spid="1704967"/>
                                        </p:tgtEl>
                                        <p:attrNameLst>
                                          <p:attrName>ppt_h</p:attrName>
                                        </p:attrNameLst>
                                      </p:cBhvr>
                                      <p:tavLst>
                                        <p:tav tm="0">
                                          <p:val>
                                            <p:strVal val="#ppt_h"/>
                                          </p:val>
                                        </p:tav>
                                        <p:tav tm="100000">
                                          <p:val>
                                            <p:strVal val="#ppt_h"/>
                                          </p:val>
                                        </p:tav>
                                      </p:tavLst>
                                    </p:anim>
                                    <p:anim calcmode="lin" valueType="num">
                                      <p:cBhvr>
                                        <p:cTn id="22" dur="500" fill="hold"/>
                                        <p:tgtEl>
                                          <p:spTgt spid="1704967"/>
                                        </p:tgtEl>
                                        <p:attrNameLst>
                                          <p:attrName>ppt_x</p:attrName>
                                        </p:attrNameLst>
                                      </p:cBhvr>
                                      <p:tavLst>
                                        <p:tav tm="0">
                                          <p:val>
                                            <p:strVal val="#ppt_x-.2"/>
                                          </p:val>
                                        </p:tav>
                                        <p:tav tm="100000">
                                          <p:val>
                                            <p:strVal val="#ppt_x"/>
                                          </p:val>
                                        </p:tav>
                                      </p:tavLst>
                                    </p:anim>
                                    <p:anim calcmode="lin" valueType="num">
                                      <p:cBhvr>
                                        <p:cTn id="23" dur="500" fill="hold"/>
                                        <p:tgtEl>
                                          <p:spTgt spid="1704967"/>
                                        </p:tgtEl>
                                        <p:attrNameLst>
                                          <p:attrName>ppt_y</p:attrName>
                                        </p:attrNameLst>
                                      </p:cBhvr>
                                      <p:tavLst>
                                        <p:tav tm="0">
                                          <p:val>
                                            <p:strVal val="#ppt_y"/>
                                          </p:val>
                                        </p:tav>
                                        <p:tav tm="100000">
                                          <p:val>
                                            <p:strVal val="#ppt_y"/>
                                          </p:val>
                                        </p:tav>
                                      </p:tavLst>
                                    </p:anim>
                                    <p:animEffect transition="in" filter="fade">
                                      <p:cBhvr>
                                        <p:cTn id="24" dur="500"/>
                                        <p:tgtEl>
                                          <p:spTgt spid="170496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54" presetClass="entr" presetSubtype="0" accel="100000" fill="hold" nodeType="clickEffect">
                                  <p:stCondLst>
                                    <p:cond delay="0"/>
                                  </p:stCondLst>
                                  <p:childTnLst>
                                    <p:set>
                                      <p:cBhvr>
                                        <p:cTn id="28" dur="1" fill="hold">
                                          <p:stCondLst>
                                            <p:cond delay="0"/>
                                          </p:stCondLst>
                                        </p:cTn>
                                        <p:tgtEl>
                                          <p:spTgt spid="1704970"/>
                                        </p:tgtEl>
                                        <p:attrNameLst>
                                          <p:attrName>style.visibility</p:attrName>
                                        </p:attrNameLst>
                                      </p:cBhvr>
                                      <p:to>
                                        <p:strVal val="visible"/>
                                      </p:to>
                                    </p:set>
                                    <p:anim calcmode="lin" valueType="num">
                                      <p:cBhvr>
                                        <p:cTn id="29" dur="500" fill="hold"/>
                                        <p:tgtEl>
                                          <p:spTgt spid="1704970"/>
                                        </p:tgtEl>
                                        <p:attrNameLst>
                                          <p:attrName>ppt_w</p:attrName>
                                        </p:attrNameLst>
                                      </p:cBhvr>
                                      <p:tavLst>
                                        <p:tav tm="0">
                                          <p:val>
                                            <p:strVal val="#ppt_w*0.05"/>
                                          </p:val>
                                        </p:tav>
                                        <p:tav tm="100000">
                                          <p:val>
                                            <p:strVal val="#ppt_w"/>
                                          </p:val>
                                        </p:tav>
                                      </p:tavLst>
                                    </p:anim>
                                    <p:anim calcmode="lin" valueType="num">
                                      <p:cBhvr>
                                        <p:cTn id="30" dur="500" fill="hold"/>
                                        <p:tgtEl>
                                          <p:spTgt spid="1704970"/>
                                        </p:tgtEl>
                                        <p:attrNameLst>
                                          <p:attrName>ppt_h</p:attrName>
                                        </p:attrNameLst>
                                      </p:cBhvr>
                                      <p:tavLst>
                                        <p:tav tm="0">
                                          <p:val>
                                            <p:strVal val="#ppt_h"/>
                                          </p:val>
                                        </p:tav>
                                        <p:tav tm="100000">
                                          <p:val>
                                            <p:strVal val="#ppt_h"/>
                                          </p:val>
                                        </p:tav>
                                      </p:tavLst>
                                    </p:anim>
                                    <p:anim calcmode="lin" valueType="num">
                                      <p:cBhvr>
                                        <p:cTn id="31" dur="500" fill="hold"/>
                                        <p:tgtEl>
                                          <p:spTgt spid="1704970"/>
                                        </p:tgtEl>
                                        <p:attrNameLst>
                                          <p:attrName>ppt_x</p:attrName>
                                        </p:attrNameLst>
                                      </p:cBhvr>
                                      <p:tavLst>
                                        <p:tav tm="0">
                                          <p:val>
                                            <p:strVal val="#ppt_x-.2"/>
                                          </p:val>
                                        </p:tav>
                                        <p:tav tm="100000">
                                          <p:val>
                                            <p:strVal val="#ppt_x"/>
                                          </p:val>
                                        </p:tav>
                                      </p:tavLst>
                                    </p:anim>
                                    <p:anim calcmode="lin" valueType="num">
                                      <p:cBhvr>
                                        <p:cTn id="32" dur="500" fill="hold"/>
                                        <p:tgtEl>
                                          <p:spTgt spid="1704970"/>
                                        </p:tgtEl>
                                        <p:attrNameLst>
                                          <p:attrName>ppt_y</p:attrName>
                                        </p:attrNameLst>
                                      </p:cBhvr>
                                      <p:tavLst>
                                        <p:tav tm="0">
                                          <p:val>
                                            <p:strVal val="#ppt_y"/>
                                          </p:val>
                                        </p:tav>
                                        <p:tav tm="100000">
                                          <p:val>
                                            <p:strVal val="#ppt_y"/>
                                          </p:val>
                                        </p:tav>
                                      </p:tavLst>
                                    </p:anim>
                                    <p:animEffect transition="in" filter="fade">
                                      <p:cBhvr>
                                        <p:cTn id="33" dur="500"/>
                                        <p:tgtEl>
                                          <p:spTgt spid="170497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4" presetClass="entr" presetSubtype="0" accel="100000" fill="hold" nodeType="clickEffect">
                                  <p:stCondLst>
                                    <p:cond delay="0"/>
                                  </p:stCondLst>
                                  <p:childTnLst>
                                    <p:set>
                                      <p:cBhvr>
                                        <p:cTn id="37" dur="1" fill="hold">
                                          <p:stCondLst>
                                            <p:cond delay="0"/>
                                          </p:stCondLst>
                                        </p:cTn>
                                        <p:tgtEl>
                                          <p:spTgt spid="1704980"/>
                                        </p:tgtEl>
                                        <p:attrNameLst>
                                          <p:attrName>style.visibility</p:attrName>
                                        </p:attrNameLst>
                                      </p:cBhvr>
                                      <p:to>
                                        <p:strVal val="visible"/>
                                      </p:to>
                                    </p:set>
                                    <p:anim calcmode="lin" valueType="num">
                                      <p:cBhvr>
                                        <p:cTn id="38" dur="500" fill="hold"/>
                                        <p:tgtEl>
                                          <p:spTgt spid="1704980"/>
                                        </p:tgtEl>
                                        <p:attrNameLst>
                                          <p:attrName>ppt_w</p:attrName>
                                        </p:attrNameLst>
                                      </p:cBhvr>
                                      <p:tavLst>
                                        <p:tav tm="0">
                                          <p:val>
                                            <p:strVal val="#ppt_w*0.05"/>
                                          </p:val>
                                        </p:tav>
                                        <p:tav tm="100000">
                                          <p:val>
                                            <p:strVal val="#ppt_w"/>
                                          </p:val>
                                        </p:tav>
                                      </p:tavLst>
                                    </p:anim>
                                    <p:anim calcmode="lin" valueType="num">
                                      <p:cBhvr>
                                        <p:cTn id="39" dur="500" fill="hold"/>
                                        <p:tgtEl>
                                          <p:spTgt spid="1704980"/>
                                        </p:tgtEl>
                                        <p:attrNameLst>
                                          <p:attrName>ppt_h</p:attrName>
                                        </p:attrNameLst>
                                      </p:cBhvr>
                                      <p:tavLst>
                                        <p:tav tm="0">
                                          <p:val>
                                            <p:strVal val="#ppt_h"/>
                                          </p:val>
                                        </p:tav>
                                        <p:tav tm="100000">
                                          <p:val>
                                            <p:strVal val="#ppt_h"/>
                                          </p:val>
                                        </p:tav>
                                      </p:tavLst>
                                    </p:anim>
                                    <p:anim calcmode="lin" valueType="num">
                                      <p:cBhvr>
                                        <p:cTn id="40" dur="500" fill="hold"/>
                                        <p:tgtEl>
                                          <p:spTgt spid="1704980"/>
                                        </p:tgtEl>
                                        <p:attrNameLst>
                                          <p:attrName>ppt_x</p:attrName>
                                        </p:attrNameLst>
                                      </p:cBhvr>
                                      <p:tavLst>
                                        <p:tav tm="0">
                                          <p:val>
                                            <p:strVal val="#ppt_x-.2"/>
                                          </p:val>
                                        </p:tav>
                                        <p:tav tm="100000">
                                          <p:val>
                                            <p:strVal val="#ppt_x"/>
                                          </p:val>
                                        </p:tav>
                                      </p:tavLst>
                                    </p:anim>
                                    <p:anim calcmode="lin" valueType="num">
                                      <p:cBhvr>
                                        <p:cTn id="41" dur="500" fill="hold"/>
                                        <p:tgtEl>
                                          <p:spTgt spid="1704980"/>
                                        </p:tgtEl>
                                        <p:attrNameLst>
                                          <p:attrName>ppt_y</p:attrName>
                                        </p:attrNameLst>
                                      </p:cBhvr>
                                      <p:tavLst>
                                        <p:tav tm="0">
                                          <p:val>
                                            <p:strVal val="#ppt_y"/>
                                          </p:val>
                                        </p:tav>
                                        <p:tav tm="100000">
                                          <p:val>
                                            <p:strVal val="#ppt_y"/>
                                          </p:val>
                                        </p:tav>
                                      </p:tavLst>
                                    </p:anim>
                                    <p:animEffect transition="in" filter="fade">
                                      <p:cBhvr>
                                        <p:cTn id="42" dur="500"/>
                                        <p:tgtEl>
                                          <p:spTgt spid="1704980"/>
                                        </p:tgtEl>
                                      </p:cBhvr>
                                    </p:animEffect>
                                  </p:childTnLst>
                                </p:cTn>
                              </p:par>
                            </p:childTnLst>
                          </p:cTn>
                        </p:par>
                      </p:childTnLst>
                    </p:cTn>
                  </p:par>
                  <p:par>
                    <p:cTn id="43" fill="hold">
                      <p:stCondLst>
                        <p:cond delay="indefinite"/>
                      </p:stCondLst>
                      <p:childTnLst>
                        <p:par>
                          <p:cTn id="44" fill="hold">
                            <p:stCondLst>
                              <p:cond delay="0"/>
                            </p:stCondLst>
                            <p:childTnLst>
                              <p:par>
                                <p:cTn id="45" presetID="54" presetClass="entr" presetSubtype="0" accel="100000" fill="hold" grpId="0" nodeType="clickEffect">
                                  <p:stCondLst>
                                    <p:cond delay="0"/>
                                  </p:stCondLst>
                                  <p:childTnLst>
                                    <p:set>
                                      <p:cBhvr>
                                        <p:cTn id="46" dur="1" fill="hold">
                                          <p:stCondLst>
                                            <p:cond delay="0"/>
                                          </p:stCondLst>
                                        </p:cTn>
                                        <p:tgtEl>
                                          <p:spTgt spid="1704998"/>
                                        </p:tgtEl>
                                        <p:attrNameLst>
                                          <p:attrName>style.visibility</p:attrName>
                                        </p:attrNameLst>
                                      </p:cBhvr>
                                      <p:to>
                                        <p:strVal val="visible"/>
                                      </p:to>
                                    </p:set>
                                    <p:anim calcmode="lin" valueType="num">
                                      <p:cBhvr>
                                        <p:cTn id="47" dur="500" fill="hold"/>
                                        <p:tgtEl>
                                          <p:spTgt spid="1704998"/>
                                        </p:tgtEl>
                                        <p:attrNameLst>
                                          <p:attrName>ppt_w</p:attrName>
                                        </p:attrNameLst>
                                      </p:cBhvr>
                                      <p:tavLst>
                                        <p:tav tm="0">
                                          <p:val>
                                            <p:strVal val="#ppt_w*0.05"/>
                                          </p:val>
                                        </p:tav>
                                        <p:tav tm="100000">
                                          <p:val>
                                            <p:strVal val="#ppt_w"/>
                                          </p:val>
                                        </p:tav>
                                      </p:tavLst>
                                    </p:anim>
                                    <p:anim calcmode="lin" valueType="num">
                                      <p:cBhvr>
                                        <p:cTn id="48" dur="500" fill="hold"/>
                                        <p:tgtEl>
                                          <p:spTgt spid="1704998"/>
                                        </p:tgtEl>
                                        <p:attrNameLst>
                                          <p:attrName>ppt_h</p:attrName>
                                        </p:attrNameLst>
                                      </p:cBhvr>
                                      <p:tavLst>
                                        <p:tav tm="0">
                                          <p:val>
                                            <p:strVal val="#ppt_h"/>
                                          </p:val>
                                        </p:tav>
                                        <p:tav tm="100000">
                                          <p:val>
                                            <p:strVal val="#ppt_h"/>
                                          </p:val>
                                        </p:tav>
                                      </p:tavLst>
                                    </p:anim>
                                    <p:anim calcmode="lin" valueType="num">
                                      <p:cBhvr>
                                        <p:cTn id="49" dur="500" fill="hold"/>
                                        <p:tgtEl>
                                          <p:spTgt spid="1704998"/>
                                        </p:tgtEl>
                                        <p:attrNameLst>
                                          <p:attrName>ppt_x</p:attrName>
                                        </p:attrNameLst>
                                      </p:cBhvr>
                                      <p:tavLst>
                                        <p:tav tm="0">
                                          <p:val>
                                            <p:strVal val="#ppt_x-.2"/>
                                          </p:val>
                                        </p:tav>
                                        <p:tav tm="100000">
                                          <p:val>
                                            <p:strVal val="#ppt_x"/>
                                          </p:val>
                                        </p:tav>
                                      </p:tavLst>
                                    </p:anim>
                                    <p:anim calcmode="lin" valueType="num">
                                      <p:cBhvr>
                                        <p:cTn id="50" dur="500" fill="hold"/>
                                        <p:tgtEl>
                                          <p:spTgt spid="1704998"/>
                                        </p:tgtEl>
                                        <p:attrNameLst>
                                          <p:attrName>ppt_y</p:attrName>
                                        </p:attrNameLst>
                                      </p:cBhvr>
                                      <p:tavLst>
                                        <p:tav tm="0">
                                          <p:val>
                                            <p:strVal val="#ppt_y"/>
                                          </p:val>
                                        </p:tav>
                                        <p:tav tm="100000">
                                          <p:val>
                                            <p:strVal val="#ppt_y"/>
                                          </p:val>
                                        </p:tav>
                                      </p:tavLst>
                                    </p:anim>
                                    <p:animEffect transition="in" filter="fade">
                                      <p:cBhvr>
                                        <p:cTn id="51" dur="500"/>
                                        <p:tgtEl>
                                          <p:spTgt spid="1704998"/>
                                        </p:tgtEl>
                                      </p:cBhvr>
                                    </p:animEffect>
                                  </p:childTnLst>
                                </p:cTn>
                              </p:par>
                            </p:childTnLst>
                          </p:cTn>
                        </p:par>
                      </p:childTnLst>
                    </p:cTn>
                  </p:par>
                  <p:par>
                    <p:cTn id="52" fill="hold">
                      <p:stCondLst>
                        <p:cond delay="indefinite"/>
                      </p:stCondLst>
                      <p:childTnLst>
                        <p:par>
                          <p:cTn id="53" fill="hold">
                            <p:stCondLst>
                              <p:cond delay="0"/>
                            </p:stCondLst>
                            <p:childTnLst>
                              <p:par>
                                <p:cTn id="54" presetID="54" presetClass="entr" presetSubtype="0" accel="10000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 calcmode="lin" valueType="num">
                                      <p:cBhvr>
                                        <p:cTn id="56" dur="500" fill="hold"/>
                                        <p:tgtEl>
                                          <p:spTgt spid="30"/>
                                        </p:tgtEl>
                                        <p:attrNameLst>
                                          <p:attrName>ppt_w</p:attrName>
                                        </p:attrNameLst>
                                      </p:cBhvr>
                                      <p:tavLst>
                                        <p:tav tm="0">
                                          <p:val>
                                            <p:strVal val="#ppt_w*0.05"/>
                                          </p:val>
                                        </p:tav>
                                        <p:tav tm="100000">
                                          <p:val>
                                            <p:strVal val="#ppt_w"/>
                                          </p:val>
                                        </p:tav>
                                      </p:tavLst>
                                    </p:anim>
                                    <p:anim calcmode="lin" valueType="num">
                                      <p:cBhvr>
                                        <p:cTn id="57" dur="500" fill="hold"/>
                                        <p:tgtEl>
                                          <p:spTgt spid="30"/>
                                        </p:tgtEl>
                                        <p:attrNameLst>
                                          <p:attrName>ppt_h</p:attrName>
                                        </p:attrNameLst>
                                      </p:cBhvr>
                                      <p:tavLst>
                                        <p:tav tm="0">
                                          <p:val>
                                            <p:strVal val="#ppt_h"/>
                                          </p:val>
                                        </p:tav>
                                        <p:tav tm="100000">
                                          <p:val>
                                            <p:strVal val="#ppt_h"/>
                                          </p:val>
                                        </p:tav>
                                      </p:tavLst>
                                    </p:anim>
                                    <p:anim calcmode="lin" valueType="num">
                                      <p:cBhvr>
                                        <p:cTn id="58" dur="500" fill="hold"/>
                                        <p:tgtEl>
                                          <p:spTgt spid="30"/>
                                        </p:tgtEl>
                                        <p:attrNameLst>
                                          <p:attrName>ppt_x</p:attrName>
                                        </p:attrNameLst>
                                      </p:cBhvr>
                                      <p:tavLst>
                                        <p:tav tm="0">
                                          <p:val>
                                            <p:strVal val="#ppt_x-.2"/>
                                          </p:val>
                                        </p:tav>
                                        <p:tav tm="100000">
                                          <p:val>
                                            <p:strVal val="#ppt_x"/>
                                          </p:val>
                                        </p:tav>
                                      </p:tavLst>
                                    </p:anim>
                                    <p:anim calcmode="lin" valueType="num">
                                      <p:cBhvr>
                                        <p:cTn id="59" dur="500" fill="hold"/>
                                        <p:tgtEl>
                                          <p:spTgt spid="30"/>
                                        </p:tgtEl>
                                        <p:attrNameLst>
                                          <p:attrName>ppt_y</p:attrName>
                                        </p:attrNameLst>
                                      </p:cBhvr>
                                      <p:tavLst>
                                        <p:tav tm="0">
                                          <p:val>
                                            <p:strVal val="#ppt_y"/>
                                          </p:val>
                                        </p:tav>
                                        <p:tav tm="100000">
                                          <p:val>
                                            <p:strVal val="#ppt_y"/>
                                          </p:val>
                                        </p:tav>
                                      </p:tavLst>
                                    </p:anim>
                                    <p:animEffect transition="in" filter="fade">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 calcmode="lin" valueType="num">
                                      <p:cBhvr>
                                        <p:cTn id="70" dur="500" fill="hold"/>
                                        <p:tgtEl>
                                          <p:spTgt spid="31"/>
                                        </p:tgtEl>
                                        <p:attrNameLst>
                                          <p:attrName>ppt_w</p:attrName>
                                        </p:attrNameLst>
                                      </p:cBhvr>
                                      <p:tavLst>
                                        <p:tav tm="0">
                                          <p:val>
                                            <p:fltVal val="0"/>
                                          </p:val>
                                        </p:tav>
                                        <p:tav tm="100000">
                                          <p:val>
                                            <p:strVal val="#ppt_w"/>
                                          </p:val>
                                        </p:tav>
                                      </p:tavLst>
                                    </p:anim>
                                    <p:anim calcmode="lin" valueType="num">
                                      <p:cBhvr>
                                        <p:cTn id="71" dur="500" fill="hold"/>
                                        <p:tgtEl>
                                          <p:spTgt spid="31"/>
                                        </p:tgtEl>
                                        <p:attrNameLst>
                                          <p:attrName>ppt_h</p:attrName>
                                        </p:attrNameLst>
                                      </p:cBhvr>
                                      <p:tavLst>
                                        <p:tav tm="0">
                                          <p:val>
                                            <p:fltVal val="0"/>
                                          </p:val>
                                        </p:tav>
                                        <p:tav tm="100000">
                                          <p:val>
                                            <p:strVal val="#ppt_h"/>
                                          </p:val>
                                        </p:tav>
                                      </p:tavLst>
                                    </p:anim>
                                    <p:animEffect transition="in" filter="fade">
                                      <p:cBhvr>
                                        <p:cTn id="72" dur="500"/>
                                        <p:tgtEl>
                                          <p:spTgt spid="3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47" presetClass="entr" presetSubtype="0" fill="hold" nodeType="clickEffect">
                                  <p:stCondLst>
                                    <p:cond delay="0"/>
                                  </p:stCondLst>
                                  <p:childTnLst>
                                    <p:set>
                                      <p:cBhvr>
                                        <p:cTn id="76" dur="1" fill="hold">
                                          <p:stCondLst>
                                            <p:cond delay="0"/>
                                          </p:stCondLst>
                                        </p:cTn>
                                        <p:tgtEl>
                                          <p:spTgt spid="1704985"/>
                                        </p:tgtEl>
                                        <p:attrNameLst>
                                          <p:attrName>style.visibility</p:attrName>
                                        </p:attrNameLst>
                                      </p:cBhvr>
                                      <p:to>
                                        <p:strVal val="visible"/>
                                      </p:to>
                                    </p:set>
                                    <p:animEffect transition="in" filter="fade">
                                      <p:cBhvr>
                                        <p:cTn id="77" dur="1000"/>
                                        <p:tgtEl>
                                          <p:spTgt spid="1704985"/>
                                        </p:tgtEl>
                                      </p:cBhvr>
                                    </p:animEffect>
                                    <p:anim calcmode="lin" valueType="num">
                                      <p:cBhvr>
                                        <p:cTn id="78" dur="1000" fill="hold"/>
                                        <p:tgtEl>
                                          <p:spTgt spid="1704985"/>
                                        </p:tgtEl>
                                        <p:attrNameLst>
                                          <p:attrName>ppt_x</p:attrName>
                                        </p:attrNameLst>
                                      </p:cBhvr>
                                      <p:tavLst>
                                        <p:tav tm="0">
                                          <p:val>
                                            <p:strVal val="#ppt_x"/>
                                          </p:val>
                                        </p:tav>
                                        <p:tav tm="100000">
                                          <p:val>
                                            <p:strVal val="#ppt_x"/>
                                          </p:val>
                                        </p:tav>
                                      </p:tavLst>
                                    </p:anim>
                                    <p:anim calcmode="lin" valueType="num">
                                      <p:cBhvr>
                                        <p:cTn id="79" dur="1000" fill="hold"/>
                                        <p:tgtEl>
                                          <p:spTgt spid="1704985"/>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3" presetClass="entr" presetSubtype="10" fill="hold" nodeType="clickEffect">
                                  <p:stCondLst>
                                    <p:cond delay="0"/>
                                  </p:stCondLst>
                                  <p:childTnLst>
                                    <p:set>
                                      <p:cBhvr>
                                        <p:cTn id="83" dur="1" fill="hold">
                                          <p:stCondLst>
                                            <p:cond delay="0"/>
                                          </p:stCondLst>
                                        </p:cTn>
                                        <p:tgtEl>
                                          <p:spTgt spid="1704997"/>
                                        </p:tgtEl>
                                        <p:attrNameLst>
                                          <p:attrName>style.visibility</p:attrName>
                                        </p:attrNameLst>
                                      </p:cBhvr>
                                      <p:to>
                                        <p:strVal val="visible"/>
                                      </p:to>
                                    </p:set>
                                    <p:animEffect transition="in" filter="blinds(horizontal)">
                                      <p:cBhvr>
                                        <p:cTn id="84" dur="500"/>
                                        <p:tgtEl>
                                          <p:spTgt spid="1704997"/>
                                        </p:tgtEl>
                                      </p:cBhvr>
                                    </p:animEffect>
                                  </p:childTnLst>
                                </p:cTn>
                              </p:par>
                            </p:childTnLst>
                          </p:cTn>
                        </p:par>
                      </p:childTnLst>
                    </p:cTn>
                  </p:par>
                  <p:par>
                    <p:cTn id="85" fill="hold">
                      <p:stCondLst>
                        <p:cond delay="indefinite"/>
                      </p:stCondLst>
                      <p:childTnLst>
                        <p:par>
                          <p:cTn id="86" fill="hold">
                            <p:stCondLst>
                              <p:cond delay="0"/>
                            </p:stCondLst>
                            <p:childTnLst>
                              <p:par>
                                <p:cTn id="87" presetID="54" presetClass="entr" presetSubtype="0" accel="100000" fill="hold" nodeType="clickEffect">
                                  <p:stCondLst>
                                    <p:cond delay="0"/>
                                  </p:stCondLst>
                                  <p:childTnLst>
                                    <p:set>
                                      <p:cBhvr>
                                        <p:cTn id="88" dur="1" fill="hold">
                                          <p:stCondLst>
                                            <p:cond delay="0"/>
                                          </p:stCondLst>
                                        </p:cTn>
                                        <p:tgtEl>
                                          <p:spTgt spid="1704973"/>
                                        </p:tgtEl>
                                        <p:attrNameLst>
                                          <p:attrName>style.visibility</p:attrName>
                                        </p:attrNameLst>
                                      </p:cBhvr>
                                      <p:to>
                                        <p:strVal val="visible"/>
                                      </p:to>
                                    </p:set>
                                    <p:anim calcmode="lin" valueType="num">
                                      <p:cBhvr>
                                        <p:cTn id="89" dur="500" fill="hold"/>
                                        <p:tgtEl>
                                          <p:spTgt spid="1704973"/>
                                        </p:tgtEl>
                                        <p:attrNameLst>
                                          <p:attrName>ppt_w</p:attrName>
                                        </p:attrNameLst>
                                      </p:cBhvr>
                                      <p:tavLst>
                                        <p:tav tm="0">
                                          <p:val>
                                            <p:strVal val="#ppt_w*0.05"/>
                                          </p:val>
                                        </p:tav>
                                        <p:tav tm="100000">
                                          <p:val>
                                            <p:strVal val="#ppt_w"/>
                                          </p:val>
                                        </p:tav>
                                      </p:tavLst>
                                    </p:anim>
                                    <p:anim calcmode="lin" valueType="num">
                                      <p:cBhvr>
                                        <p:cTn id="90" dur="500" fill="hold"/>
                                        <p:tgtEl>
                                          <p:spTgt spid="1704973"/>
                                        </p:tgtEl>
                                        <p:attrNameLst>
                                          <p:attrName>ppt_h</p:attrName>
                                        </p:attrNameLst>
                                      </p:cBhvr>
                                      <p:tavLst>
                                        <p:tav tm="0">
                                          <p:val>
                                            <p:strVal val="#ppt_h"/>
                                          </p:val>
                                        </p:tav>
                                        <p:tav tm="100000">
                                          <p:val>
                                            <p:strVal val="#ppt_h"/>
                                          </p:val>
                                        </p:tav>
                                      </p:tavLst>
                                    </p:anim>
                                    <p:anim calcmode="lin" valueType="num">
                                      <p:cBhvr>
                                        <p:cTn id="91" dur="500" fill="hold"/>
                                        <p:tgtEl>
                                          <p:spTgt spid="1704973"/>
                                        </p:tgtEl>
                                        <p:attrNameLst>
                                          <p:attrName>ppt_x</p:attrName>
                                        </p:attrNameLst>
                                      </p:cBhvr>
                                      <p:tavLst>
                                        <p:tav tm="0">
                                          <p:val>
                                            <p:strVal val="#ppt_x-.2"/>
                                          </p:val>
                                        </p:tav>
                                        <p:tav tm="100000">
                                          <p:val>
                                            <p:strVal val="#ppt_x"/>
                                          </p:val>
                                        </p:tav>
                                      </p:tavLst>
                                    </p:anim>
                                    <p:anim calcmode="lin" valueType="num">
                                      <p:cBhvr>
                                        <p:cTn id="92" dur="500" fill="hold"/>
                                        <p:tgtEl>
                                          <p:spTgt spid="1704973"/>
                                        </p:tgtEl>
                                        <p:attrNameLst>
                                          <p:attrName>ppt_y</p:attrName>
                                        </p:attrNameLst>
                                      </p:cBhvr>
                                      <p:tavLst>
                                        <p:tav tm="0">
                                          <p:val>
                                            <p:strVal val="#ppt_y"/>
                                          </p:val>
                                        </p:tav>
                                        <p:tav tm="100000">
                                          <p:val>
                                            <p:strVal val="#ppt_y"/>
                                          </p:val>
                                        </p:tav>
                                      </p:tavLst>
                                    </p:anim>
                                    <p:animEffect transition="in" filter="fade">
                                      <p:cBhvr>
                                        <p:cTn id="93" dur="500"/>
                                        <p:tgtEl>
                                          <p:spTgt spid="1704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4998" grpId="0" animBg="1"/>
      <p:bldP spid="30" grpId="0" animBg="1"/>
      <p:bldP spid="31" grpId="0" animBg="1"/>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0" y="0"/>
            <a:ext cx="22942308" cy="6858000"/>
          </a:xfrm>
          <a:prstGeom prst="rect">
            <a:avLst/>
          </a:prstGeom>
        </p:spPr>
      </p:pic>
      <p:grpSp>
        <p:nvGrpSpPr>
          <p:cNvPr id="1705990" name="Group 6"/>
          <p:cNvGrpSpPr>
            <a:grpSpLocks/>
          </p:cNvGrpSpPr>
          <p:nvPr/>
        </p:nvGrpSpPr>
        <p:grpSpPr bwMode="auto">
          <a:xfrm>
            <a:off x="4343400" y="2438400"/>
            <a:ext cx="1981200" cy="914400"/>
            <a:chOff x="288" y="1104"/>
            <a:chExt cx="1248" cy="576"/>
          </a:xfrm>
        </p:grpSpPr>
        <p:sp>
          <p:nvSpPr>
            <p:cNvPr id="9226" name="AutoShape 7"/>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9227" name="Rectangle 8"/>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Glaube Abrahams</a:t>
              </a:r>
            </a:p>
          </p:txBody>
        </p:sp>
      </p:grpSp>
      <p:grpSp>
        <p:nvGrpSpPr>
          <p:cNvPr id="1705996" name="Group 12"/>
          <p:cNvGrpSpPr>
            <a:grpSpLocks/>
          </p:cNvGrpSpPr>
          <p:nvPr/>
        </p:nvGrpSpPr>
        <p:grpSpPr bwMode="auto">
          <a:xfrm flipH="1">
            <a:off x="7148124" y="5334000"/>
            <a:ext cx="2057400" cy="609600"/>
            <a:chOff x="288" y="1104"/>
            <a:chExt cx="1248" cy="576"/>
          </a:xfrm>
        </p:grpSpPr>
        <p:sp>
          <p:nvSpPr>
            <p:cNvPr id="9224" name="AutoShape 13"/>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9225" name="Rectangle 14"/>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Versprechen Gottes</a:t>
              </a:r>
            </a:p>
          </p:txBody>
        </p:sp>
      </p:grpSp>
      <p:grpSp>
        <p:nvGrpSpPr>
          <p:cNvPr id="1706007" name="Group 23"/>
          <p:cNvGrpSpPr>
            <a:grpSpLocks/>
          </p:cNvGrpSpPr>
          <p:nvPr/>
        </p:nvGrpSpPr>
        <p:grpSpPr bwMode="auto">
          <a:xfrm>
            <a:off x="3584575" y="914400"/>
            <a:ext cx="2057400" cy="1066800"/>
            <a:chOff x="6144" y="528"/>
            <a:chExt cx="1296" cy="672"/>
          </a:xfrm>
        </p:grpSpPr>
        <p:sp>
          <p:nvSpPr>
            <p:cNvPr id="9222" name="AutoShape 24"/>
            <p:cNvSpPr>
              <a:spLocks noChangeArrowheads="1"/>
            </p:cNvSpPr>
            <p:nvPr/>
          </p:nvSpPr>
          <p:spPr bwMode="auto">
            <a:xfrm>
              <a:off x="6144" y="528"/>
              <a:ext cx="1200" cy="672"/>
            </a:xfrm>
            <a:prstGeom prst="upDownArrowCallout">
              <a:avLst>
                <a:gd name="adj1" fmla="val 44643"/>
                <a:gd name="adj2" fmla="val 44643"/>
                <a:gd name="adj3" fmla="val 12500"/>
                <a:gd name="adj4" fmla="val 50000"/>
              </a:avLst>
            </a:prstGeom>
            <a:solidFill>
              <a:schemeClr val="accent1"/>
            </a:solidFill>
            <a:ln w="76200">
              <a:solidFill>
                <a:srgbClr val="FF66CC"/>
              </a:solidFill>
              <a:miter lim="800000"/>
              <a:headEnd/>
              <a:tailEnd/>
            </a:ln>
            <a:effectLst>
              <a:outerShdw dist="35921" dir="2700000" algn="ctr" rotWithShape="0">
                <a:schemeClr val="tx1"/>
              </a:outerShdw>
            </a:effectLst>
          </p:spPr>
          <p:txBody>
            <a:bodyPr wrap="none" anchor="ctr"/>
            <a:lstStyle/>
            <a:p>
              <a:endParaRPr lang="de-DE"/>
            </a:p>
          </p:txBody>
        </p:sp>
        <p:sp>
          <p:nvSpPr>
            <p:cNvPr id="9223" name="Rectangle 25"/>
            <p:cNvSpPr>
              <a:spLocks noChangeArrowheads="1"/>
            </p:cNvSpPr>
            <p:nvPr/>
          </p:nvSpPr>
          <p:spPr bwMode="auto">
            <a:xfrm>
              <a:off x="6144" y="720"/>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600" b="1">
                  <a:latin typeface="Arial" charset="0"/>
                </a:rPr>
                <a:t>2: Abraham-Bund</a:t>
              </a:r>
            </a:p>
          </p:txBody>
        </p:sp>
      </p:grpSp>
    </p:spTree>
    <p:custDataLst>
      <p:tags r:id="rId1"/>
    </p:custDataLst>
    <p:extLst>
      <p:ext uri="{BB962C8B-B14F-4D97-AF65-F5344CB8AC3E}">
        <p14:creationId xmlns:p14="http://schemas.microsoft.com/office/powerpoint/2010/main" val="673940879"/>
      </p:ext>
    </p:extLst>
  </p:cSld>
  <p:clrMapOvr>
    <a:masterClrMapping/>
  </p:clrMapOvr>
  <p:transition advTm="200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705990"/>
                                        </p:tgtEl>
                                        <p:attrNameLst>
                                          <p:attrName>style.visibility</p:attrName>
                                        </p:attrNameLst>
                                      </p:cBhvr>
                                      <p:to>
                                        <p:strVal val="visible"/>
                                      </p:to>
                                    </p:set>
                                    <p:anim calcmode="lin" valueType="num">
                                      <p:cBhvr>
                                        <p:cTn id="7" dur="500" fill="hold"/>
                                        <p:tgtEl>
                                          <p:spTgt spid="1705990"/>
                                        </p:tgtEl>
                                        <p:attrNameLst>
                                          <p:attrName>ppt_w</p:attrName>
                                        </p:attrNameLst>
                                      </p:cBhvr>
                                      <p:tavLst>
                                        <p:tav tm="0">
                                          <p:val>
                                            <p:strVal val="#ppt_w*0.05"/>
                                          </p:val>
                                        </p:tav>
                                        <p:tav tm="100000">
                                          <p:val>
                                            <p:strVal val="#ppt_w"/>
                                          </p:val>
                                        </p:tav>
                                      </p:tavLst>
                                    </p:anim>
                                    <p:anim calcmode="lin" valueType="num">
                                      <p:cBhvr>
                                        <p:cTn id="8" dur="500" fill="hold"/>
                                        <p:tgtEl>
                                          <p:spTgt spid="1705990"/>
                                        </p:tgtEl>
                                        <p:attrNameLst>
                                          <p:attrName>ppt_h</p:attrName>
                                        </p:attrNameLst>
                                      </p:cBhvr>
                                      <p:tavLst>
                                        <p:tav tm="0">
                                          <p:val>
                                            <p:strVal val="#ppt_h"/>
                                          </p:val>
                                        </p:tav>
                                        <p:tav tm="100000">
                                          <p:val>
                                            <p:strVal val="#ppt_h"/>
                                          </p:val>
                                        </p:tav>
                                      </p:tavLst>
                                    </p:anim>
                                    <p:anim calcmode="lin" valueType="num">
                                      <p:cBhvr>
                                        <p:cTn id="9" dur="500" fill="hold"/>
                                        <p:tgtEl>
                                          <p:spTgt spid="1705990"/>
                                        </p:tgtEl>
                                        <p:attrNameLst>
                                          <p:attrName>ppt_x</p:attrName>
                                        </p:attrNameLst>
                                      </p:cBhvr>
                                      <p:tavLst>
                                        <p:tav tm="0">
                                          <p:val>
                                            <p:strVal val="#ppt_x-.2"/>
                                          </p:val>
                                        </p:tav>
                                        <p:tav tm="100000">
                                          <p:val>
                                            <p:strVal val="#ppt_x"/>
                                          </p:val>
                                        </p:tav>
                                      </p:tavLst>
                                    </p:anim>
                                    <p:anim calcmode="lin" valueType="num">
                                      <p:cBhvr>
                                        <p:cTn id="10" dur="500" fill="hold"/>
                                        <p:tgtEl>
                                          <p:spTgt spid="1705990"/>
                                        </p:tgtEl>
                                        <p:attrNameLst>
                                          <p:attrName>ppt_y</p:attrName>
                                        </p:attrNameLst>
                                      </p:cBhvr>
                                      <p:tavLst>
                                        <p:tav tm="0">
                                          <p:val>
                                            <p:strVal val="#ppt_y"/>
                                          </p:val>
                                        </p:tav>
                                        <p:tav tm="100000">
                                          <p:val>
                                            <p:strVal val="#ppt_y"/>
                                          </p:val>
                                        </p:tav>
                                      </p:tavLst>
                                    </p:anim>
                                    <p:animEffect transition="in" filter="fade">
                                      <p:cBhvr>
                                        <p:cTn id="11" dur="500"/>
                                        <p:tgtEl>
                                          <p:spTgt spid="17059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1706007"/>
                                        </p:tgtEl>
                                        <p:attrNameLst>
                                          <p:attrName>style.visibility</p:attrName>
                                        </p:attrNameLst>
                                      </p:cBhvr>
                                      <p:to>
                                        <p:strVal val="visible"/>
                                      </p:to>
                                    </p:set>
                                    <p:animEffect transition="in" filter="blinds(horizontal)">
                                      <p:cBhvr>
                                        <p:cTn id="16" dur="500"/>
                                        <p:tgtEl>
                                          <p:spTgt spid="170600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1705996"/>
                                        </p:tgtEl>
                                        <p:attrNameLst>
                                          <p:attrName>style.visibility</p:attrName>
                                        </p:attrNameLst>
                                      </p:cBhvr>
                                      <p:to>
                                        <p:strVal val="visible"/>
                                      </p:to>
                                    </p:set>
                                    <p:anim calcmode="lin" valueType="num">
                                      <p:cBhvr>
                                        <p:cTn id="21" dur="500" fill="hold"/>
                                        <p:tgtEl>
                                          <p:spTgt spid="1705996"/>
                                        </p:tgtEl>
                                        <p:attrNameLst>
                                          <p:attrName>ppt_w</p:attrName>
                                        </p:attrNameLst>
                                      </p:cBhvr>
                                      <p:tavLst>
                                        <p:tav tm="0">
                                          <p:val>
                                            <p:strVal val="#ppt_w*0.05"/>
                                          </p:val>
                                        </p:tav>
                                        <p:tav tm="100000">
                                          <p:val>
                                            <p:strVal val="#ppt_w"/>
                                          </p:val>
                                        </p:tav>
                                      </p:tavLst>
                                    </p:anim>
                                    <p:anim calcmode="lin" valueType="num">
                                      <p:cBhvr>
                                        <p:cTn id="22" dur="500" fill="hold"/>
                                        <p:tgtEl>
                                          <p:spTgt spid="1705996"/>
                                        </p:tgtEl>
                                        <p:attrNameLst>
                                          <p:attrName>ppt_h</p:attrName>
                                        </p:attrNameLst>
                                      </p:cBhvr>
                                      <p:tavLst>
                                        <p:tav tm="0">
                                          <p:val>
                                            <p:strVal val="#ppt_h"/>
                                          </p:val>
                                        </p:tav>
                                        <p:tav tm="100000">
                                          <p:val>
                                            <p:strVal val="#ppt_h"/>
                                          </p:val>
                                        </p:tav>
                                      </p:tavLst>
                                    </p:anim>
                                    <p:anim calcmode="lin" valueType="num">
                                      <p:cBhvr>
                                        <p:cTn id="23" dur="500" fill="hold"/>
                                        <p:tgtEl>
                                          <p:spTgt spid="1705996"/>
                                        </p:tgtEl>
                                        <p:attrNameLst>
                                          <p:attrName>ppt_x</p:attrName>
                                        </p:attrNameLst>
                                      </p:cBhvr>
                                      <p:tavLst>
                                        <p:tav tm="0">
                                          <p:val>
                                            <p:strVal val="#ppt_x-.2"/>
                                          </p:val>
                                        </p:tav>
                                        <p:tav tm="100000">
                                          <p:val>
                                            <p:strVal val="#ppt_x"/>
                                          </p:val>
                                        </p:tav>
                                      </p:tavLst>
                                    </p:anim>
                                    <p:anim calcmode="lin" valueType="num">
                                      <p:cBhvr>
                                        <p:cTn id="24" dur="500" fill="hold"/>
                                        <p:tgtEl>
                                          <p:spTgt spid="1705996"/>
                                        </p:tgtEl>
                                        <p:attrNameLst>
                                          <p:attrName>ppt_y</p:attrName>
                                        </p:attrNameLst>
                                      </p:cBhvr>
                                      <p:tavLst>
                                        <p:tav tm="0">
                                          <p:val>
                                            <p:strVal val="#ppt_y"/>
                                          </p:val>
                                        </p:tav>
                                        <p:tav tm="100000">
                                          <p:val>
                                            <p:strVal val="#ppt_y"/>
                                          </p:val>
                                        </p:tav>
                                      </p:tavLst>
                                    </p:anim>
                                    <p:animEffect transition="in" filter="fade">
                                      <p:cBhvr>
                                        <p:cTn id="25" dur="500"/>
                                        <p:tgtEl>
                                          <p:spTgt spid="1705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264"/>
            <a:ext cx="12880342" cy="6877263"/>
          </a:xfrm>
          <a:prstGeom prst="rect">
            <a:avLst/>
          </a:prstGeom>
        </p:spPr>
      </p:pic>
      <p:grpSp>
        <p:nvGrpSpPr>
          <p:cNvPr id="1707011" name="Group 3"/>
          <p:cNvGrpSpPr>
            <a:grpSpLocks/>
          </p:cNvGrpSpPr>
          <p:nvPr/>
        </p:nvGrpSpPr>
        <p:grpSpPr bwMode="auto">
          <a:xfrm>
            <a:off x="2286000" y="5638800"/>
            <a:ext cx="2209800" cy="762000"/>
            <a:chOff x="288" y="1104"/>
            <a:chExt cx="1248" cy="576"/>
          </a:xfrm>
        </p:grpSpPr>
        <p:sp>
          <p:nvSpPr>
            <p:cNvPr id="10253" name="AutoShape 4"/>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0254" name="Rectangle 5"/>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Sklaverei in Ägypten</a:t>
              </a:r>
            </a:p>
          </p:txBody>
        </p:sp>
      </p:grpSp>
      <p:grpSp>
        <p:nvGrpSpPr>
          <p:cNvPr id="1707020" name="Group 12"/>
          <p:cNvGrpSpPr>
            <a:grpSpLocks/>
          </p:cNvGrpSpPr>
          <p:nvPr/>
        </p:nvGrpSpPr>
        <p:grpSpPr bwMode="auto">
          <a:xfrm>
            <a:off x="4114800" y="4611824"/>
            <a:ext cx="2819400" cy="752474"/>
            <a:chOff x="288" y="1104"/>
            <a:chExt cx="1248" cy="576"/>
          </a:xfrm>
        </p:grpSpPr>
        <p:sp>
          <p:nvSpPr>
            <p:cNvPr id="10251" name="AutoShape 13"/>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0252" name="Rectangle 14"/>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dirty="0">
                  <a:latin typeface="Arial" charset="0"/>
                </a:rPr>
                <a:t>Rettung durch Mose</a:t>
              </a:r>
            </a:p>
          </p:txBody>
        </p:sp>
      </p:grpSp>
      <p:grpSp>
        <p:nvGrpSpPr>
          <p:cNvPr id="1707023" name="Group 15"/>
          <p:cNvGrpSpPr>
            <a:grpSpLocks/>
          </p:cNvGrpSpPr>
          <p:nvPr/>
        </p:nvGrpSpPr>
        <p:grpSpPr bwMode="auto">
          <a:xfrm>
            <a:off x="2362200" y="1905000"/>
            <a:ext cx="2057400" cy="1066800"/>
            <a:chOff x="6144" y="528"/>
            <a:chExt cx="1296" cy="672"/>
          </a:xfrm>
        </p:grpSpPr>
        <p:sp>
          <p:nvSpPr>
            <p:cNvPr id="10249" name="AutoShape 16"/>
            <p:cNvSpPr>
              <a:spLocks noChangeArrowheads="1"/>
            </p:cNvSpPr>
            <p:nvPr/>
          </p:nvSpPr>
          <p:spPr bwMode="auto">
            <a:xfrm>
              <a:off x="6144" y="528"/>
              <a:ext cx="1200" cy="672"/>
            </a:xfrm>
            <a:prstGeom prst="upDownArrowCallout">
              <a:avLst>
                <a:gd name="adj1" fmla="val 44643"/>
                <a:gd name="adj2" fmla="val 44643"/>
                <a:gd name="adj3" fmla="val 12500"/>
                <a:gd name="adj4" fmla="val 50000"/>
              </a:avLst>
            </a:prstGeom>
            <a:solidFill>
              <a:schemeClr val="accent1"/>
            </a:solidFill>
            <a:ln w="76200">
              <a:solidFill>
                <a:srgbClr val="FF66CC"/>
              </a:solidFill>
              <a:miter lim="800000"/>
              <a:headEnd/>
              <a:tailEnd/>
            </a:ln>
            <a:effectLst>
              <a:outerShdw dist="35921" dir="2700000" algn="ctr" rotWithShape="0">
                <a:schemeClr val="tx1"/>
              </a:outerShdw>
            </a:effectLst>
          </p:spPr>
          <p:txBody>
            <a:bodyPr wrap="none" anchor="ctr"/>
            <a:lstStyle/>
            <a:p>
              <a:endParaRPr lang="de-DE"/>
            </a:p>
          </p:txBody>
        </p:sp>
        <p:sp>
          <p:nvSpPr>
            <p:cNvPr id="10250" name="Rectangle 17"/>
            <p:cNvSpPr>
              <a:spLocks noChangeArrowheads="1"/>
            </p:cNvSpPr>
            <p:nvPr/>
          </p:nvSpPr>
          <p:spPr bwMode="auto">
            <a:xfrm>
              <a:off x="6144" y="720"/>
              <a:ext cx="129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de-DE" sz="1600" b="1">
                  <a:latin typeface="Arial" charset="0"/>
                </a:rPr>
                <a:t>3: Sinai-Bund</a:t>
              </a:r>
            </a:p>
          </p:txBody>
        </p:sp>
      </p:grpSp>
      <p:grpSp>
        <p:nvGrpSpPr>
          <p:cNvPr id="1707026" name="Group 18"/>
          <p:cNvGrpSpPr>
            <a:grpSpLocks/>
          </p:cNvGrpSpPr>
          <p:nvPr/>
        </p:nvGrpSpPr>
        <p:grpSpPr bwMode="auto">
          <a:xfrm>
            <a:off x="6019800" y="5816599"/>
            <a:ext cx="1143000" cy="720725"/>
            <a:chOff x="288" y="1104"/>
            <a:chExt cx="1248" cy="576"/>
          </a:xfrm>
        </p:grpSpPr>
        <p:sp>
          <p:nvSpPr>
            <p:cNvPr id="10247" name="AutoShape 19"/>
            <p:cNvSpPr>
              <a:spLocks noChangeArrowheads="1"/>
            </p:cNvSpPr>
            <p:nvPr/>
          </p:nvSpPr>
          <p:spPr bwMode="auto">
            <a:xfrm>
              <a:off x="288" y="1104"/>
              <a:ext cx="1248" cy="576"/>
            </a:xfrm>
            <a:prstGeom prst="rightArrow">
              <a:avLst>
                <a:gd name="adj1" fmla="val 50000"/>
                <a:gd name="adj2" fmla="val 54167"/>
              </a:avLst>
            </a:prstGeom>
            <a:solidFill>
              <a:schemeClr val="accent1"/>
            </a:solidFill>
            <a:ln w="76200">
              <a:solidFill>
                <a:srgbClr val="FF0000"/>
              </a:solidFill>
              <a:miter lim="800000"/>
              <a:headEnd/>
              <a:tailEnd/>
            </a:ln>
            <a:effectLst>
              <a:outerShdw dist="35921" dir="2700000" algn="ctr" rotWithShape="0">
                <a:schemeClr val="tx1"/>
              </a:outerShdw>
            </a:effectLst>
          </p:spPr>
          <p:txBody>
            <a:bodyPr wrap="none" anchor="ctr"/>
            <a:lstStyle/>
            <a:p>
              <a:endParaRPr lang="de-DE"/>
            </a:p>
          </p:txBody>
        </p:sp>
        <p:sp>
          <p:nvSpPr>
            <p:cNvPr id="10248" name="Rectangle 20"/>
            <p:cNvSpPr>
              <a:spLocks noChangeArrowheads="1"/>
            </p:cNvSpPr>
            <p:nvPr/>
          </p:nvSpPr>
          <p:spPr bwMode="auto">
            <a:xfrm>
              <a:off x="288" y="1248"/>
              <a:ext cx="110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l"/>
              <a:r>
                <a:rPr lang="de-DE" sz="1400">
                  <a:latin typeface="Arial" charset="0"/>
                </a:rPr>
                <a:t>Stiftshütte</a:t>
              </a:r>
            </a:p>
          </p:txBody>
        </p:sp>
      </p:grpSp>
    </p:spTree>
    <p:custDataLst>
      <p:tags r:id="rId1"/>
    </p:custDataLst>
    <p:extLst>
      <p:ext uri="{BB962C8B-B14F-4D97-AF65-F5344CB8AC3E}">
        <p14:creationId xmlns:p14="http://schemas.microsoft.com/office/powerpoint/2010/main" val="1868970103"/>
      </p:ext>
    </p:extLst>
  </p:cSld>
  <p:clrMapOvr>
    <a:masterClrMapping/>
  </p:clrMapOvr>
  <p:transition advTm="2729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707011"/>
                                        </p:tgtEl>
                                        <p:attrNameLst>
                                          <p:attrName>style.visibility</p:attrName>
                                        </p:attrNameLst>
                                      </p:cBhvr>
                                      <p:to>
                                        <p:strVal val="visible"/>
                                      </p:to>
                                    </p:set>
                                    <p:anim calcmode="lin" valueType="num">
                                      <p:cBhvr>
                                        <p:cTn id="7" dur="500" fill="hold"/>
                                        <p:tgtEl>
                                          <p:spTgt spid="1707011"/>
                                        </p:tgtEl>
                                        <p:attrNameLst>
                                          <p:attrName>ppt_w</p:attrName>
                                        </p:attrNameLst>
                                      </p:cBhvr>
                                      <p:tavLst>
                                        <p:tav tm="0">
                                          <p:val>
                                            <p:strVal val="#ppt_w*0.05"/>
                                          </p:val>
                                        </p:tav>
                                        <p:tav tm="100000">
                                          <p:val>
                                            <p:strVal val="#ppt_w"/>
                                          </p:val>
                                        </p:tav>
                                      </p:tavLst>
                                    </p:anim>
                                    <p:anim calcmode="lin" valueType="num">
                                      <p:cBhvr>
                                        <p:cTn id="8" dur="500" fill="hold"/>
                                        <p:tgtEl>
                                          <p:spTgt spid="1707011"/>
                                        </p:tgtEl>
                                        <p:attrNameLst>
                                          <p:attrName>ppt_h</p:attrName>
                                        </p:attrNameLst>
                                      </p:cBhvr>
                                      <p:tavLst>
                                        <p:tav tm="0">
                                          <p:val>
                                            <p:strVal val="#ppt_h"/>
                                          </p:val>
                                        </p:tav>
                                        <p:tav tm="100000">
                                          <p:val>
                                            <p:strVal val="#ppt_h"/>
                                          </p:val>
                                        </p:tav>
                                      </p:tavLst>
                                    </p:anim>
                                    <p:anim calcmode="lin" valueType="num">
                                      <p:cBhvr>
                                        <p:cTn id="9" dur="500" fill="hold"/>
                                        <p:tgtEl>
                                          <p:spTgt spid="1707011"/>
                                        </p:tgtEl>
                                        <p:attrNameLst>
                                          <p:attrName>ppt_x</p:attrName>
                                        </p:attrNameLst>
                                      </p:cBhvr>
                                      <p:tavLst>
                                        <p:tav tm="0">
                                          <p:val>
                                            <p:strVal val="#ppt_x-.2"/>
                                          </p:val>
                                        </p:tav>
                                        <p:tav tm="100000">
                                          <p:val>
                                            <p:strVal val="#ppt_x"/>
                                          </p:val>
                                        </p:tav>
                                      </p:tavLst>
                                    </p:anim>
                                    <p:anim calcmode="lin" valueType="num">
                                      <p:cBhvr>
                                        <p:cTn id="10" dur="500" fill="hold"/>
                                        <p:tgtEl>
                                          <p:spTgt spid="1707011"/>
                                        </p:tgtEl>
                                        <p:attrNameLst>
                                          <p:attrName>ppt_y</p:attrName>
                                        </p:attrNameLst>
                                      </p:cBhvr>
                                      <p:tavLst>
                                        <p:tav tm="0">
                                          <p:val>
                                            <p:strVal val="#ppt_y"/>
                                          </p:val>
                                        </p:tav>
                                        <p:tav tm="100000">
                                          <p:val>
                                            <p:strVal val="#ppt_y"/>
                                          </p:val>
                                        </p:tav>
                                      </p:tavLst>
                                    </p:anim>
                                    <p:animEffect transition="in" filter="fade">
                                      <p:cBhvr>
                                        <p:cTn id="11" dur="500"/>
                                        <p:tgtEl>
                                          <p:spTgt spid="17070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nodeType="clickEffect">
                                  <p:stCondLst>
                                    <p:cond delay="0"/>
                                  </p:stCondLst>
                                  <p:childTnLst>
                                    <p:set>
                                      <p:cBhvr>
                                        <p:cTn id="15" dur="1" fill="hold">
                                          <p:stCondLst>
                                            <p:cond delay="0"/>
                                          </p:stCondLst>
                                        </p:cTn>
                                        <p:tgtEl>
                                          <p:spTgt spid="1707020"/>
                                        </p:tgtEl>
                                        <p:attrNameLst>
                                          <p:attrName>style.visibility</p:attrName>
                                        </p:attrNameLst>
                                      </p:cBhvr>
                                      <p:to>
                                        <p:strVal val="visible"/>
                                      </p:to>
                                    </p:set>
                                    <p:anim calcmode="lin" valueType="num">
                                      <p:cBhvr>
                                        <p:cTn id="16" dur="500" fill="hold"/>
                                        <p:tgtEl>
                                          <p:spTgt spid="1707020"/>
                                        </p:tgtEl>
                                        <p:attrNameLst>
                                          <p:attrName>ppt_w</p:attrName>
                                        </p:attrNameLst>
                                      </p:cBhvr>
                                      <p:tavLst>
                                        <p:tav tm="0">
                                          <p:val>
                                            <p:strVal val="#ppt_w*0.05"/>
                                          </p:val>
                                        </p:tav>
                                        <p:tav tm="100000">
                                          <p:val>
                                            <p:strVal val="#ppt_w"/>
                                          </p:val>
                                        </p:tav>
                                      </p:tavLst>
                                    </p:anim>
                                    <p:anim calcmode="lin" valueType="num">
                                      <p:cBhvr>
                                        <p:cTn id="17" dur="500" fill="hold"/>
                                        <p:tgtEl>
                                          <p:spTgt spid="1707020"/>
                                        </p:tgtEl>
                                        <p:attrNameLst>
                                          <p:attrName>ppt_h</p:attrName>
                                        </p:attrNameLst>
                                      </p:cBhvr>
                                      <p:tavLst>
                                        <p:tav tm="0">
                                          <p:val>
                                            <p:strVal val="#ppt_h"/>
                                          </p:val>
                                        </p:tav>
                                        <p:tav tm="100000">
                                          <p:val>
                                            <p:strVal val="#ppt_h"/>
                                          </p:val>
                                        </p:tav>
                                      </p:tavLst>
                                    </p:anim>
                                    <p:anim calcmode="lin" valueType="num">
                                      <p:cBhvr>
                                        <p:cTn id="18" dur="500" fill="hold"/>
                                        <p:tgtEl>
                                          <p:spTgt spid="1707020"/>
                                        </p:tgtEl>
                                        <p:attrNameLst>
                                          <p:attrName>ppt_x</p:attrName>
                                        </p:attrNameLst>
                                      </p:cBhvr>
                                      <p:tavLst>
                                        <p:tav tm="0">
                                          <p:val>
                                            <p:strVal val="#ppt_x-.2"/>
                                          </p:val>
                                        </p:tav>
                                        <p:tav tm="100000">
                                          <p:val>
                                            <p:strVal val="#ppt_x"/>
                                          </p:val>
                                        </p:tav>
                                      </p:tavLst>
                                    </p:anim>
                                    <p:anim calcmode="lin" valueType="num">
                                      <p:cBhvr>
                                        <p:cTn id="19" dur="500" fill="hold"/>
                                        <p:tgtEl>
                                          <p:spTgt spid="1707020"/>
                                        </p:tgtEl>
                                        <p:attrNameLst>
                                          <p:attrName>ppt_y</p:attrName>
                                        </p:attrNameLst>
                                      </p:cBhvr>
                                      <p:tavLst>
                                        <p:tav tm="0">
                                          <p:val>
                                            <p:strVal val="#ppt_y"/>
                                          </p:val>
                                        </p:tav>
                                        <p:tav tm="100000">
                                          <p:val>
                                            <p:strVal val="#ppt_y"/>
                                          </p:val>
                                        </p:tav>
                                      </p:tavLst>
                                    </p:anim>
                                    <p:animEffect transition="in" filter="fade">
                                      <p:cBhvr>
                                        <p:cTn id="20" dur="500"/>
                                        <p:tgtEl>
                                          <p:spTgt spid="170702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707023"/>
                                        </p:tgtEl>
                                        <p:attrNameLst>
                                          <p:attrName>style.visibility</p:attrName>
                                        </p:attrNameLst>
                                      </p:cBhvr>
                                      <p:to>
                                        <p:strVal val="visible"/>
                                      </p:to>
                                    </p:set>
                                    <p:animEffect transition="in" filter="blinds(horizontal)">
                                      <p:cBhvr>
                                        <p:cTn id="25" dur="500"/>
                                        <p:tgtEl>
                                          <p:spTgt spid="17070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1707026"/>
                                        </p:tgtEl>
                                        <p:attrNameLst>
                                          <p:attrName>style.visibility</p:attrName>
                                        </p:attrNameLst>
                                      </p:cBhvr>
                                      <p:to>
                                        <p:strVal val="visible"/>
                                      </p:to>
                                    </p:set>
                                    <p:anim calcmode="lin" valueType="num">
                                      <p:cBhvr>
                                        <p:cTn id="30" dur="500" fill="hold"/>
                                        <p:tgtEl>
                                          <p:spTgt spid="1707026"/>
                                        </p:tgtEl>
                                        <p:attrNameLst>
                                          <p:attrName>ppt_w</p:attrName>
                                        </p:attrNameLst>
                                      </p:cBhvr>
                                      <p:tavLst>
                                        <p:tav tm="0">
                                          <p:val>
                                            <p:strVal val="#ppt_w*0.05"/>
                                          </p:val>
                                        </p:tav>
                                        <p:tav tm="100000">
                                          <p:val>
                                            <p:strVal val="#ppt_w"/>
                                          </p:val>
                                        </p:tav>
                                      </p:tavLst>
                                    </p:anim>
                                    <p:anim calcmode="lin" valueType="num">
                                      <p:cBhvr>
                                        <p:cTn id="31" dur="500" fill="hold"/>
                                        <p:tgtEl>
                                          <p:spTgt spid="1707026"/>
                                        </p:tgtEl>
                                        <p:attrNameLst>
                                          <p:attrName>ppt_h</p:attrName>
                                        </p:attrNameLst>
                                      </p:cBhvr>
                                      <p:tavLst>
                                        <p:tav tm="0">
                                          <p:val>
                                            <p:strVal val="#ppt_h"/>
                                          </p:val>
                                        </p:tav>
                                        <p:tav tm="100000">
                                          <p:val>
                                            <p:strVal val="#ppt_h"/>
                                          </p:val>
                                        </p:tav>
                                      </p:tavLst>
                                    </p:anim>
                                    <p:anim calcmode="lin" valueType="num">
                                      <p:cBhvr>
                                        <p:cTn id="32" dur="500" fill="hold"/>
                                        <p:tgtEl>
                                          <p:spTgt spid="1707026"/>
                                        </p:tgtEl>
                                        <p:attrNameLst>
                                          <p:attrName>ppt_x</p:attrName>
                                        </p:attrNameLst>
                                      </p:cBhvr>
                                      <p:tavLst>
                                        <p:tav tm="0">
                                          <p:val>
                                            <p:strVal val="#ppt_x-.2"/>
                                          </p:val>
                                        </p:tav>
                                        <p:tav tm="100000">
                                          <p:val>
                                            <p:strVal val="#ppt_x"/>
                                          </p:val>
                                        </p:tav>
                                      </p:tavLst>
                                    </p:anim>
                                    <p:anim calcmode="lin" valueType="num">
                                      <p:cBhvr>
                                        <p:cTn id="33" dur="500" fill="hold"/>
                                        <p:tgtEl>
                                          <p:spTgt spid="1707026"/>
                                        </p:tgtEl>
                                        <p:attrNameLst>
                                          <p:attrName>ppt_y</p:attrName>
                                        </p:attrNameLst>
                                      </p:cBhvr>
                                      <p:tavLst>
                                        <p:tav tm="0">
                                          <p:val>
                                            <p:strVal val="#ppt_y"/>
                                          </p:val>
                                        </p:tav>
                                        <p:tav tm="100000">
                                          <p:val>
                                            <p:strVal val="#ppt_y"/>
                                          </p:val>
                                        </p:tav>
                                      </p:tavLst>
                                    </p:anim>
                                    <p:animEffect transition="in" filter="fade">
                                      <p:cBhvr>
                                        <p:cTn id="34" dur="500"/>
                                        <p:tgtEl>
                                          <p:spTgt spid="1707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2.8|2.6|2.1"/>
</p:tagLst>
</file>

<file path=ppt/tags/tag10.xml><?xml version="1.0" encoding="utf-8"?>
<p:tagLst xmlns:a="http://schemas.openxmlformats.org/drawingml/2006/main" xmlns:r="http://schemas.openxmlformats.org/officeDocument/2006/relationships" xmlns:p="http://schemas.openxmlformats.org/presentationml/2006/main">
  <p:tag name="TIMING" val="|8.5|5"/>
</p:tagLst>
</file>

<file path=ppt/tags/tag11.xml><?xml version="1.0" encoding="utf-8"?>
<p:tagLst xmlns:a="http://schemas.openxmlformats.org/drawingml/2006/main" xmlns:r="http://schemas.openxmlformats.org/officeDocument/2006/relationships" xmlns:p="http://schemas.openxmlformats.org/presentationml/2006/main">
  <p:tag name="TIMING" val="|9.3|7.6|7.3|11.5|8.8"/>
</p:tagLst>
</file>

<file path=ppt/tags/tag12.xml><?xml version="1.0" encoding="utf-8"?>
<p:tagLst xmlns:a="http://schemas.openxmlformats.org/drawingml/2006/main" xmlns:r="http://schemas.openxmlformats.org/officeDocument/2006/relationships" xmlns:p="http://schemas.openxmlformats.org/presentationml/2006/main">
  <p:tag name="TIMING" val="|6.3|4.8|5|4.3|3.7|3.2"/>
</p:tagLst>
</file>

<file path=ppt/tags/tag13.xml><?xml version="1.0" encoding="utf-8"?>
<p:tagLst xmlns:a="http://schemas.openxmlformats.org/drawingml/2006/main" xmlns:r="http://schemas.openxmlformats.org/officeDocument/2006/relationships" xmlns:p="http://schemas.openxmlformats.org/presentationml/2006/main">
  <p:tag name="TIMING" val="|4|6.2|6.3"/>
</p:tagLst>
</file>

<file path=ppt/tags/tag14.xml><?xml version="1.0" encoding="utf-8"?>
<p:tagLst xmlns:a="http://schemas.openxmlformats.org/drawingml/2006/main" xmlns:r="http://schemas.openxmlformats.org/officeDocument/2006/relationships" xmlns:p="http://schemas.openxmlformats.org/presentationml/2006/main">
  <p:tag name="TIMING" val="|3"/>
</p:tagLst>
</file>

<file path=ppt/tags/tag15.xml><?xml version="1.0" encoding="utf-8"?>
<p:tagLst xmlns:a="http://schemas.openxmlformats.org/drawingml/2006/main" xmlns:r="http://schemas.openxmlformats.org/officeDocument/2006/relationships" xmlns:p="http://schemas.openxmlformats.org/presentationml/2006/main">
  <p:tag name="TIMING" val="|2.7|5.9|5.5|4.6|6.4"/>
</p:tagLst>
</file>

<file path=ppt/tags/tag16.xml><?xml version="1.0" encoding="utf-8"?>
<p:tagLst xmlns:a="http://schemas.openxmlformats.org/drawingml/2006/main" xmlns:r="http://schemas.openxmlformats.org/officeDocument/2006/relationships" xmlns:p="http://schemas.openxmlformats.org/presentationml/2006/main">
  <p:tag name="TIMING" val="|6.1|7.9"/>
</p:tagLst>
</file>

<file path=ppt/tags/tag17.xml><?xml version="1.0" encoding="utf-8"?>
<p:tagLst xmlns:a="http://schemas.openxmlformats.org/drawingml/2006/main" xmlns:r="http://schemas.openxmlformats.org/officeDocument/2006/relationships" xmlns:p="http://schemas.openxmlformats.org/presentationml/2006/main">
  <p:tag name="TIMING" val="|3.8|6.3"/>
</p:tagLst>
</file>

<file path=ppt/tags/tag18.xml><?xml version="1.0" encoding="utf-8"?>
<p:tagLst xmlns:a="http://schemas.openxmlformats.org/drawingml/2006/main" xmlns:r="http://schemas.openxmlformats.org/officeDocument/2006/relationships" xmlns:p="http://schemas.openxmlformats.org/presentationml/2006/main">
  <p:tag name="TIMING" val="|5.3"/>
</p:tagLst>
</file>

<file path=ppt/tags/tag19.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6.2|3.7|4|3|3.4|2.4|3.1|2.6|3.6|2.7|3.1|2.5|2.9|3|2.3|2.5"/>
</p:tagLst>
</file>

<file path=ppt/tags/tag20.xml><?xml version="1.0" encoding="utf-8"?>
<p:tagLst xmlns:a="http://schemas.openxmlformats.org/drawingml/2006/main" xmlns:r="http://schemas.openxmlformats.org/officeDocument/2006/relationships" xmlns:p="http://schemas.openxmlformats.org/presentationml/2006/main">
  <p:tag name="TIMING" val="|5.4"/>
</p:tagLst>
</file>

<file path=ppt/tags/tag21.xml><?xml version="1.0" encoding="utf-8"?>
<p:tagLst xmlns:a="http://schemas.openxmlformats.org/drawingml/2006/main" xmlns:r="http://schemas.openxmlformats.org/officeDocument/2006/relationships" xmlns:p="http://schemas.openxmlformats.org/presentationml/2006/main">
  <p:tag name="TIMING" val="|7.3|4.7"/>
</p:tagLst>
</file>

<file path=ppt/tags/tag22.xml><?xml version="1.0" encoding="utf-8"?>
<p:tagLst xmlns:a="http://schemas.openxmlformats.org/drawingml/2006/main" xmlns:r="http://schemas.openxmlformats.org/officeDocument/2006/relationships" xmlns:p="http://schemas.openxmlformats.org/presentationml/2006/main">
  <p:tag name="TIMING" val="|1.6|4.1|4.5|3.9"/>
</p:tagLst>
</file>

<file path=ppt/tags/tag23.xml><?xml version="1.0" encoding="utf-8"?>
<p:tagLst xmlns:a="http://schemas.openxmlformats.org/drawingml/2006/main" xmlns:r="http://schemas.openxmlformats.org/officeDocument/2006/relationships" xmlns:p="http://schemas.openxmlformats.org/presentationml/2006/main">
  <p:tag name="TIMING" val="|4.9|5|7.3|6.5|4.2"/>
</p:tagLst>
</file>

<file path=ppt/tags/tag24.xml><?xml version="1.0" encoding="utf-8"?>
<p:tagLst xmlns:a="http://schemas.openxmlformats.org/drawingml/2006/main" xmlns:r="http://schemas.openxmlformats.org/officeDocument/2006/relationships" xmlns:p="http://schemas.openxmlformats.org/presentationml/2006/main">
  <p:tag name="TIMING" val="|2.1|3.1"/>
</p:tagLst>
</file>

<file path=ppt/tags/tag25.xml><?xml version="1.0" encoding="utf-8"?>
<p:tagLst xmlns:a="http://schemas.openxmlformats.org/drawingml/2006/main" xmlns:r="http://schemas.openxmlformats.org/officeDocument/2006/relationships" xmlns:p="http://schemas.openxmlformats.org/presentationml/2006/main">
  <p:tag name="TIMING" val="|1|5.4"/>
</p:tagLst>
</file>

<file path=ppt/tags/tag26.xml><?xml version="1.0" encoding="utf-8"?>
<p:tagLst xmlns:a="http://schemas.openxmlformats.org/drawingml/2006/main" xmlns:r="http://schemas.openxmlformats.org/officeDocument/2006/relationships" xmlns:p="http://schemas.openxmlformats.org/presentationml/2006/main">
  <p:tag name="TIMING" val="|8.5|6.5"/>
</p:tagLst>
</file>

<file path=ppt/tags/tag27.xml><?xml version="1.0" encoding="utf-8"?>
<p:tagLst xmlns:a="http://schemas.openxmlformats.org/drawingml/2006/main" xmlns:r="http://schemas.openxmlformats.org/officeDocument/2006/relationships" xmlns:p="http://schemas.openxmlformats.org/presentationml/2006/main">
  <p:tag name="TIMING" val="|4.7|3.9"/>
</p:tagLst>
</file>

<file path=ppt/tags/tag28.xml><?xml version="1.0" encoding="utf-8"?>
<p:tagLst xmlns:a="http://schemas.openxmlformats.org/drawingml/2006/main" xmlns:r="http://schemas.openxmlformats.org/officeDocument/2006/relationships" xmlns:p="http://schemas.openxmlformats.org/presentationml/2006/main">
  <p:tag name="TIMING" val="|2.2|6.3"/>
</p:tagLst>
</file>

<file path=ppt/tags/tag29.xml><?xml version="1.0" encoding="utf-8"?>
<p:tagLst xmlns:a="http://schemas.openxmlformats.org/drawingml/2006/main" xmlns:r="http://schemas.openxmlformats.org/officeDocument/2006/relationships" xmlns:p="http://schemas.openxmlformats.org/presentationml/2006/main">
  <p:tag name="TIMING" val="|2.4|4.6"/>
</p:tagLst>
</file>

<file path=ppt/tags/tag3.xml><?xml version="1.0" encoding="utf-8"?>
<p:tagLst xmlns:a="http://schemas.openxmlformats.org/drawingml/2006/main" xmlns:r="http://schemas.openxmlformats.org/officeDocument/2006/relationships" xmlns:p="http://schemas.openxmlformats.org/presentationml/2006/main">
  <p:tag name="TIMING" val="|2|2.6|3.6"/>
</p:tagLst>
</file>

<file path=ppt/tags/tag30.xml><?xml version="1.0" encoding="utf-8"?>
<p:tagLst xmlns:a="http://schemas.openxmlformats.org/drawingml/2006/main" xmlns:r="http://schemas.openxmlformats.org/officeDocument/2006/relationships" xmlns:p="http://schemas.openxmlformats.org/presentationml/2006/main">
  <p:tag name="TIMING" val="|7.7|8.7|8.5"/>
</p:tagLst>
</file>

<file path=ppt/tags/tag31.xml><?xml version="1.0" encoding="utf-8"?>
<p:tagLst xmlns:a="http://schemas.openxmlformats.org/drawingml/2006/main" xmlns:r="http://schemas.openxmlformats.org/officeDocument/2006/relationships" xmlns:p="http://schemas.openxmlformats.org/presentationml/2006/main">
  <p:tag name="TIMING" val="|23.7"/>
</p:tagLst>
</file>

<file path=ppt/tags/tag32.xml><?xml version="1.0" encoding="utf-8"?>
<p:tagLst xmlns:a="http://schemas.openxmlformats.org/drawingml/2006/main" xmlns:r="http://schemas.openxmlformats.org/officeDocument/2006/relationships" xmlns:p="http://schemas.openxmlformats.org/presentationml/2006/main">
  <p:tag name="TIMING" val="|5.9|3.5|6.6|6.6"/>
</p:tagLst>
</file>

<file path=ppt/tags/tag33.xml><?xml version="1.0" encoding="utf-8"?>
<p:tagLst xmlns:a="http://schemas.openxmlformats.org/drawingml/2006/main" xmlns:r="http://schemas.openxmlformats.org/officeDocument/2006/relationships" xmlns:p="http://schemas.openxmlformats.org/presentationml/2006/main">
  <p:tag name="TIMING" val="|3.4|4.4|5.7|4.7|9.5"/>
</p:tagLst>
</file>

<file path=ppt/tags/tag4.xml><?xml version="1.0" encoding="utf-8"?>
<p:tagLst xmlns:a="http://schemas.openxmlformats.org/drawingml/2006/main" xmlns:r="http://schemas.openxmlformats.org/officeDocument/2006/relationships" xmlns:p="http://schemas.openxmlformats.org/presentationml/2006/main">
  <p:tag name="TIMING" val="|3.2|6.8|7.1"/>
</p:tagLst>
</file>

<file path=ppt/tags/tag5.xml><?xml version="1.0" encoding="utf-8"?>
<p:tagLst xmlns:a="http://schemas.openxmlformats.org/drawingml/2006/main" xmlns:r="http://schemas.openxmlformats.org/officeDocument/2006/relationships" xmlns:p="http://schemas.openxmlformats.org/presentationml/2006/main">
  <p:tag name="TIMING" val="|4|22.2|6.9"/>
</p:tagLst>
</file>

<file path=ppt/tags/tag6.xml><?xml version="1.0" encoding="utf-8"?>
<p:tagLst xmlns:a="http://schemas.openxmlformats.org/drawingml/2006/main" xmlns:r="http://schemas.openxmlformats.org/officeDocument/2006/relationships" xmlns:p="http://schemas.openxmlformats.org/presentationml/2006/main">
  <p:tag name="TIMING" val="|3.9|5.2|4.3|5.1|4.6|5|13.3"/>
</p:tagLst>
</file>

<file path=ppt/tags/tag7.xml><?xml version="1.0" encoding="utf-8"?>
<p:tagLst xmlns:a="http://schemas.openxmlformats.org/drawingml/2006/main" xmlns:r="http://schemas.openxmlformats.org/officeDocument/2006/relationships" xmlns:p="http://schemas.openxmlformats.org/presentationml/2006/main">
  <p:tag name="TIMING" val="|4.6|5.1|4.5"/>
</p:tagLst>
</file>

<file path=ppt/tags/tag8.xml><?xml version="1.0" encoding="utf-8"?>
<p:tagLst xmlns:a="http://schemas.openxmlformats.org/drawingml/2006/main" xmlns:r="http://schemas.openxmlformats.org/officeDocument/2006/relationships" xmlns:p="http://schemas.openxmlformats.org/presentationml/2006/main">
  <p:tag name="TIMING" val="|7.2|5.4|4.1|4.5"/>
</p:tagLst>
</file>

<file path=ppt/tags/tag9.xml><?xml version="1.0" encoding="utf-8"?>
<p:tagLst xmlns:a="http://schemas.openxmlformats.org/drawingml/2006/main" xmlns:r="http://schemas.openxmlformats.org/officeDocument/2006/relationships" xmlns:p="http://schemas.openxmlformats.org/presentationml/2006/main">
  <p:tag name="TIMING" val="|2.1|6.4|3.7|7.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76200" cap="flat" cmpd="sng" algn="ctr">
          <a:solidFill>
            <a:srgbClr val="FF0000"/>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GoudySans Md BT" pitchFamily="34" charset="0"/>
          </a:defRPr>
        </a:defPPr>
      </a:lstStyle>
    </a:spDef>
    <a:lnDef>
      <a:spPr bwMode="auto">
        <a:xfrm>
          <a:off x="0" y="0"/>
          <a:ext cx="1" cy="1"/>
        </a:xfrm>
        <a:custGeom>
          <a:avLst/>
          <a:gdLst/>
          <a:ahLst/>
          <a:cxnLst/>
          <a:rect l="0" t="0" r="0" b="0"/>
          <a:pathLst/>
        </a:custGeom>
        <a:solidFill>
          <a:schemeClr val="accent1"/>
        </a:solidFill>
        <a:ln w="76200" cap="flat" cmpd="sng" algn="ctr">
          <a:solidFill>
            <a:srgbClr val="FF0000"/>
          </a:solidFill>
          <a:prstDash val="solid"/>
          <a:round/>
          <a:headEnd type="none" w="med" len="med"/>
          <a:tailEnd type="none" w="med" len="med"/>
        </a:ln>
        <a:effectLst>
          <a:outerShdw dist="35921" dir="2700000" algn="ctr" rotWithShape="0">
            <a:schemeClr val="tx1"/>
          </a:outerShdw>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GoudySans Md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1181</Words>
  <Application>Microsoft Office PowerPoint</Application>
  <PresentationFormat>Breitbild</PresentationFormat>
  <Paragraphs>161</Paragraphs>
  <Slides>37</Slides>
  <Notes>8</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37</vt:i4>
      </vt:variant>
    </vt:vector>
  </HeadingPairs>
  <TitlesOfParts>
    <vt:vector size="44" baseType="lpstr">
      <vt:lpstr>Arial</vt:lpstr>
      <vt:lpstr>GoudyOlSt BT</vt:lpstr>
      <vt:lpstr>GoudySans Md BT</vt:lpstr>
      <vt:lpstr>Impact</vt:lpstr>
      <vt:lpstr>Times New Roman</vt:lpstr>
      <vt:lpstr>Wingdings</vt:lpstr>
      <vt:lpstr>Default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www.TevratZeburIncil.org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Heilsgeschichte Gottes mit der Welt</dc:title>
  <dc:creator>MK</dc:creator>
  <cp:lastModifiedBy>Matthias Knödler</cp:lastModifiedBy>
  <cp:revision>2005</cp:revision>
  <cp:lastPrinted>2002-08-26T18:18:17Z</cp:lastPrinted>
  <dcterms:created xsi:type="dcterms:W3CDTF">1997-07-31T17:48:00Z</dcterms:created>
  <dcterms:modified xsi:type="dcterms:W3CDTF">2021-05-04T12:19:15Z</dcterms:modified>
</cp:coreProperties>
</file>